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5" r:id="rId4"/>
    <p:sldId id="259" r:id="rId5"/>
    <p:sldId id="260" r:id="rId6"/>
    <p:sldId id="261" r:id="rId7"/>
    <p:sldId id="262" r:id="rId8"/>
    <p:sldId id="264"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A96B35-152E-44EA-9FFF-F2CC6A646F0F}"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AFF01AD6-B4FC-4BCC-B9FE-C3BE72A19CBF}">
      <dgm:prSet/>
      <dgm:spPr/>
      <dgm:t>
        <a:bodyPr/>
        <a:lstStyle/>
        <a:p>
          <a:r>
            <a:rPr lang="en-GB"/>
            <a:t>This project is about creating a Railway Announcement System using Python programming. The system is designed to automate the process of making announcements at railway stations, ensuring that information about train arrivals, departures, and platforms is delivered clearly and accurately. </a:t>
          </a:r>
          <a:endParaRPr lang="en-IN"/>
        </a:p>
      </dgm:t>
    </dgm:pt>
    <dgm:pt modelId="{352D7CB5-3135-4A48-A49B-595B61D94C6B}" type="parTrans" cxnId="{DD094C98-11B3-437A-AA5B-4849228B360F}">
      <dgm:prSet/>
      <dgm:spPr/>
      <dgm:t>
        <a:bodyPr/>
        <a:lstStyle/>
        <a:p>
          <a:endParaRPr lang="en-IN"/>
        </a:p>
      </dgm:t>
    </dgm:pt>
    <dgm:pt modelId="{E3EC3945-B424-47FF-93D8-C1B30E1353D6}" type="sibTrans" cxnId="{DD094C98-11B3-437A-AA5B-4849228B360F}">
      <dgm:prSet/>
      <dgm:spPr/>
      <dgm:t>
        <a:bodyPr/>
        <a:lstStyle/>
        <a:p>
          <a:endParaRPr lang="en-IN"/>
        </a:p>
      </dgm:t>
    </dgm:pt>
    <dgm:pt modelId="{DAB4FFA3-7788-43E1-9C9B-7590C418DFF9}" type="pres">
      <dgm:prSet presAssocID="{52A96B35-152E-44EA-9FFF-F2CC6A646F0F}" presName="cycle" presStyleCnt="0">
        <dgm:presLayoutVars>
          <dgm:dir/>
          <dgm:resizeHandles val="exact"/>
        </dgm:presLayoutVars>
      </dgm:prSet>
      <dgm:spPr/>
    </dgm:pt>
    <dgm:pt modelId="{8745903D-8F2D-4342-BAA7-5F7512D64687}" type="pres">
      <dgm:prSet presAssocID="{AFF01AD6-B4FC-4BCC-B9FE-C3BE72A19CBF}" presName="node" presStyleLbl="node1" presStyleIdx="0" presStyleCnt="1">
        <dgm:presLayoutVars>
          <dgm:bulletEnabled val="1"/>
        </dgm:presLayoutVars>
      </dgm:prSet>
      <dgm:spPr/>
    </dgm:pt>
  </dgm:ptLst>
  <dgm:cxnLst>
    <dgm:cxn modelId="{D37B3464-8F08-4247-BBFD-0E00F9BBAD31}" type="presOf" srcId="{52A96B35-152E-44EA-9FFF-F2CC6A646F0F}" destId="{DAB4FFA3-7788-43E1-9C9B-7590C418DFF9}" srcOrd="0" destOrd="0" presId="urn:microsoft.com/office/officeart/2005/8/layout/cycle2"/>
    <dgm:cxn modelId="{AE8F8274-783D-4AB9-86FA-25D9691759D5}" type="presOf" srcId="{AFF01AD6-B4FC-4BCC-B9FE-C3BE72A19CBF}" destId="{8745903D-8F2D-4342-BAA7-5F7512D64687}" srcOrd="0" destOrd="0" presId="urn:microsoft.com/office/officeart/2005/8/layout/cycle2"/>
    <dgm:cxn modelId="{DD094C98-11B3-437A-AA5B-4849228B360F}" srcId="{52A96B35-152E-44EA-9FFF-F2CC6A646F0F}" destId="{AFF01AD6-B4FC-4BCC-B9FE-C3BE72A19CBF}" srcOrd="0" destOrd="0" parTransId="{352D7CB5-3135-4A48-A49B-595B61D94C6B}" sibTransId="{E3EC3945-B424-47FF-93D8-C1B30E1353D6}"/>
    <dgm:cxn modelId="{5D1C62A0-5499-4459-8C0C-829722C2A515}" type="presParOf" srcId="{DAB4FFA3-7788-43E1-9C9B-7590C418DFF9}" destId="{8745903D-8F2D-4342-BAA7-5F7512D64687}"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9905A6-8AC9-4B32-AB1E-7A62D7217077}" type="doc">
      <dgm:prSet loTypeId="urn:microsoft.com/office/officeart/2005/8/layout/matrix3" loCatId="matrix" qsTypeId="urn:microsoft.com/office/officeart/2005/8/quickstyle/simple1" qsCatId="simple" csTypeId="urn:microsoft.com/office/officeart/2005/8/colors/accent1_2" csCatId="accent1"/>
      <dgm:spPr/>
      <dgm:t>
        <a:bodyPr/>
        <a:lstStyle/>
        <a:p>
          <a:endParaRPr lang="en-IN"/>
        </a:p>
      </dgm:t>
    </dgm:pt>
    <dgm:pt modelId="{028CBDA3-BC9C-4CD9-B9F6-834A93ED7E85}">
      <dgm:prSet/>
      <dgm:spPr/>
      <dgm:t>
        <a:bodyPr/>
        <a:lstStyle/>
        <a:p>
          <a:r>
            <a:rPr lang="en-GB" dirty="0">
              <a:latin typeface="Arial" panose="020B0604020202020204" pitchFamily="34" charset="0"/>
              <a:cs typeface="Arial" panose="020B0604020202020204" pitchFamily="34" charset="0"/>
            </a:rPr>
            <a:t>Python 3.x: The core programming language used to build the application.</a:t>
          </a:r>
          <a:endParaRPr lang="en-IN" dirty="0">
            <a:latin typeface="Arial" panose="020B0604020202020204" pitchFamily="34" charset="0"/>
            <a:cs typeface="Arial" panose="020B0604020202020204" pitchFamily="34" charset="0"/>
          </a:endParaRPr>
        </a:p>
      </dgm:t>
    </dgm:pt>
    <dgm:pt modelId="{4CB43BAB-6137-492F-8FF7-CE1ACB9B7D9E}" type="parTrans" cxnId="{A35516AB-7055-4142-989A-489AF2C303CC}">
      <dgm:prSet/>
      <dgm:spPr/>
      <dgm:t>
        <a:bodyPr/>
        <a:lstStyle/>
        <a:p>
          <a:endParaRPr lang="en-IN"/>
        </a:p>
      </dgm:t>
    </dgm:pt>
    <dgm:pt modelId="{0AE65E51-2DE4-4925-A690-79AD575F86B4}" type="sibTrans" cxnId="{A35516AB-7055-4142-989A-489AF2C303CC}">
      <dgm:prSet/>
      <dgm:spPr/>
      <dgm:t>
        <a:bodyPr/>
        <a:lstStyle/>
        <a:p>
          <a:endParaRPr lang="en-IN"/>
        </a:p>
      </dgm:t>
    </dgm:pt>
    <dgm:pt modelId="{69FED5E0-47A6-4CCE-BCC6-DFF676911DAD}">
      <dgm:prSet/>
      <dgm:spPr/>
      <dgm:t>
        <a:bodyPr/>
        <a:lstStyle/>
        <a:p>
          <a:r>
            <a:rPr lang="en-GB">
              <a:latin typeface="Arial" panose="020B0604020202020204" pitchFamily="34" charset="0"/>
              <a:cs typeface="Arial" panose="020B0604020202020204" pitchFamily="34" charset="0"/>
            </a:rPr>
            <a:t>Pandas: A data manipulation and analysis library, used here for handling the Excel sheet containing train data.</a:t>
          </a:r>
          <a:endParaRPr lang="en-IN">
            <a:latin typeface="Arial" panose="020B0604020202020204" pitchFamily="34" charset="0"/>
            <a:cs typeface="Arial" panose="020B0604020202020204" pitchFamily="34" charset="0"/>
          </a:endParaRPr>
        </a:p>
      </dgm:t>
    </dgm:pt>
    <dgm:pt modelId="{AAFC6965-5B58-4660-9D3A-B72C188C6646}" type="parTrans" cxnId="{DCF6119A-37ED-44D6-825D-3F8171B18ECB}">
      <dgm:prSet/>
      <dgm:spPr/>
      <dgm:t>
        <a:bodyPr/>
        <a:lstStyle/>
        <a:p>
          <a:endParaRPr lang="en-IN"/>
        </a:p>
      </dgm:t>
    </dgm:pt>
    <dgm:pt modelId="{97BD8582-A6E3-4C0C-A9E8-7A8CA97067DB}" type="sibTrans" cxnId="{DCF6119A-37ED-44D6-825D-3F8171B18ECB}">
      <dgm:prSet/>
      <dgm:spPr/>
      <dgm:t>
        <a:bodyPr/>
        <a:lstStyle/>
        <a:p>
          <a:endParaRPr lang="en-IN"/>
        </a:p>
      </dgm:t>
    </dgm:pt>
    <dgm:pt modelId="{164DDD0B-B4F8-46C6-9DA3-24AD267CF91E}">
      <dgm:prSet/>
      <dgm:spPr/>
      <dgm:t>
        <a:bodyPr/>
        <a:lstStyle/>
        <a:p>
          <a:r>
            <a:rPr lang="en-GB">
              <a:latin typeface="Arial" panose="020B0604020202020204" pitchFamily="34" charset="0"/>
              <a:cs typeface="Arial" panose="020B0604020202020204" pitchFamily="34" charset="0"/>
            </a:rPr>
            <a:t>Pydub: A library used for audio processing, including merging and exporting audio files.</a:t>
          </a:r>
          <a:endParaRPr lang="en-IN">
            <a:latin typeface="Arial" panose="020B0604020202020204" pitchFamily="34" charset="0"/>
            <a:cs typeface="Arial" panose="020B0604020202020204" pitchFamily="34" charset="0"/>
          </a:endParaRPr>
        </a:p>
      </dgm:t>
    </dgm:pt>
    <dgm:pt modelId="{1DA1DD27-537B-4A48-A363-9B9410974C88}" type="parTrans" cxnId="{EEF621C2-4083-403D-B28A-8AA71F94B822}">
      <dgm:prSet/>
      <dgm:spPr/>
      <dgm:t>
        <a:bodyPr/>
        <a:lstStyle/>
        <a:p>
          <a:endParaRPr lang="en-IN"/>
        </a:p>
      </dgm:t>
    </dgm:pt>
    <dgm:pt modelId="{FD35BCB0-A4F8-4FC3-AF9A-6B62DC52AA00}" type="sibTrans" cxnId="{EEF621C2-4083-403D-B28A-8AA71F94B822}">
      <dgm:prSet/>
      <dgm:spPr/>
      <dgm:t>
        <a:bodyPr/>
        <a:lstStyle/>
        <a:p>
          <a:endParaRPr lang="en-IN"/>
        </a:p>
      </dgm:t>
    </dgm:pt>
    <dgm:pt modelId="{1459C332-1737-47AB-ADCE-63342A979DD2}">
      <dgm:prSet/>
      <dgm:spPr/>
      <dgm:t>
        <a:bodyPr/>
        <a:lstStyle/>
        <a:p>
          <a:r>
            <a:rPr lang="en-GB">
              <a:latin typeface="Arial" panose="020B0604020202020204" pitchFamily="34" charset="0"/>
              <a:cs typeface="Arial" panose="020B0604020202020204" pitchFamily="34" charset="0"/>
            </a:rPr>
            <a:t>GTTS (Google Text-to-Speech): A library for converting text to speech in various languages.</a:t>
          </a:r>
          <a:endParaRPr lang="en-IN">
            <a:latin typeface="Arial" panose="020B0604020202020204" pitchFamily="34" charset="0"/>
            <a:cs typeface="Arial" panose="020B0604020202020204" pitchFamily="34" charset="0"/>
          </a:endParaRPr>
        </a:p>
      </dgm:t>
    </dgm:pt>
    <dgm:pt modelId="{68088EC3-9EBA-4946-B165-FB285B1A8BB4}" type="parTrans" cxnId="{8D8F9292-795F-490B-8A4C-627BA2E05554}">
      <dgm:prSet/>
      <dgm:spPr/>
      <dgm:t>
        <a:bodyPr/>
        <a:lstStyle/>
        <a:p>
          <a:endParaRPr lang="en-IN"/>
        </a:p>
      </dgm:t>
    </dgm:pt>
    <dgm:pt modelId="{2F4C4D7B-CB69-485E-B1A9-BC17FFF505B3}" type="sibTrans" cxnId="{8D8F9292-795F-490B-8A4C-627BA2E05554}">
      <dgm:prSet/>
      <dgm:spPr/>
      <dgm:t>
        <a:bodyPr/>
        <a:lstStyle/>
        <a:p>
          <a:endParaRPr lang="en-IN"/>
        </a:p>
      </dgm:t>
    </dgm:pt>
    <dgm:pt modelId="{9663F07E-5C98-41DF-A774-52EBCD62635F}">
      <dgm:prSet/>
      <dgm:spPr/>
    </dgm:pt>
    <dgm:pt modelId="{FD75E7B5-E4DF-4EE1-8C71-9EE26DFE8D8B}" type="parTrans" cxnId="{86139A3C-4ECD-47F5-AEE7-7BC82013BE6E}">
      <dgm:prSet/>
      <dgm:spPr/>
      <dgm:t>
        <a:bodyPr/>
        <a:lstStyle/>
        <a:p>
          <a:endParaRPr lang="en-IN"/>
        </a:p>
      </dgm:t>
    </dgm:pt>
    <dgm:pt modelId="{7195514C-9A57-4DDC-90C4-E3C15DE620A3}" type="sibTrans" cxnId="{86139A3C-4ECD-47F5-AEE7-7BC82013BE6E}">
      <dgm:prSet/>
      <dgm:spPr/>
      <dgm:t>
        <a:bodyPr/>
        <a:lstStyle/>
        <a:p>
          <a:endParaRPr lang="en-IN"/>
        </a:p>
      </dgm:t>
    </dgm:pt>
    <dgm:pt modelId="{7DE5F0D1-6E7C-4CB8-8995-2C5F32DB0198}" type="pres">
      <dgm:prSet presAssocID="{069905A6-8AC9-4B32-AB1E-7A62D7217077}" presName="matrix" presStyleCnt="0">
        <dgm:presLayoutVars>
          <dgm:chMax val="1"/>
          <dgm:dir/>
          <dgm:resizeHandles val="exact"/>
        </dgm:presLayoutVars>
      </dgm:prSet>
      <dgm:spPr/>
    </dgm:pt>
    <dgm:pt modelId="{694226AB-B2ED-469D-9952-8EBE9E1860B3}" type="pres">
      <dgm:prSet presAssocID="{069905A6-8AC9-4B32-AB1E-7A62D7217077}" presName="diamond" presStyleLbl="bgShp" presStyleIdx="0" presStyleCnt="1"/>
      <dgm:spPr/>
    </dgm:pt>
    <dgm:pt modelId="{6572C482-3B4E-42E0-9FD8-4422D7224569}" type="pres">
      <dgm:prSet presAssocID="{069905A6-8AC9-4B32-AB1E-7A62D7217077}" presName="quad1" presStyleLbl="node1" presStyleIdx="0" presStyleCnt="4">
        <dgm:presLayoutVars>
          <dgm:chMax val="0"/>
          <dgm:chPref val="0"/>
          <dgm:bulletEnabled val="1"/>
        </dgm:presLayoutVars>
      </dgm:prSet>
      <dgm:spPr/>
    </dgm:pt>
    <dgm:pt modelId="{7F2D2FE1-3FD5-446F-8EBB-B5E2EAD886F2}" type="pres">
      <dgm:prSet presAssocID="{069905A6-8AC9-4B32-AB1E-7A62D7217077}" presName="quad2" presStyleLbl="node1" presStyleIdx="1" presStyleCnt="4">
        <dgm:presLayoutVars>
          <dgm:chMax val="0"/>
          <dgm:chPref val="0"/>
          <dgm:bulletEnabled val="1"/>
        </dgm:presLayoutVars>
      </dgm:prSet>
      <dgm:spPr/>
    </dgm:pt>
    <dgm:pt modelId="{0D6A9CBC-F669-4C88-B3BD-744B7C480B8A}" type="pres">
      <dgm:prSet presAssocID="{069905A6-8AC9-4B32-AB1E-7A62D7217077}" presName="quad3" presStyleLbl="node1" presStyleIdx="2" presStyleCnt="4">
        <dgm:presLayoutVars>
          <dgm:chMax val="0"/>
          <dgm:chPref val="0"/>
          <dgm:bulletEnabled val="1"/>
        </dgm:presLayoutVars>
      </dgm:prSet>
      <dgm:spPr/>
    </dgm:pt>
    <dgm:pt modelId="{03F87167-1CA0-4D75-8B03-758A9B9947F6}" type="pres">
      <dgm:prSet presAssocID="{069905A6-8AC9-4B32-AB1E-7A62D7217077}" presName="quad4" presStyleLbl="node1" presStyleIdx="3" presStyleCnt="4">
        <dgm:presLayoutVars>
          <dgm:chMax val="0"/>
          <dgm:chPref val="0"/>
          <dgm:bulletEnabled val="1"/>
        </dgm:presLayoutVars>
      </dgm:prSet>
      <dgm:spPr/>
    </dgm:pt>
  </dgm:ptLst>
  <dgm:cxnLst>
    <dgm:cxn modelId="{74250303-CAF0-4FA2-AC42-DC086E8256E7}" type="presOf" srcId="{1459C332-1737-47AB-ADCE-63342A979DD2}" destId="{03F87167-1CA0-4D75-8B03-758A9B9947F6}" srcOrd="0" destOrd="0" presId="urn:microsoft.com/office/officeart/2005/8/layout/matrix3"/>
    <dgm:cxn modelId="{86139A3C-4ECD-47F5-AEE7-7BC82013BE6E}" srcId="{069905A6-8AC9-4B32-AB1E-7A62D7217077}" destId="{9663F07E-5C98-41DF-A774-52EBCD62635F}" srcOrd="4" destOrd="0" parTransId="{FD75E7B5-E4DF-4EE1-8C71-9EE26DFE8D8B}" sibTransId="{7195514C-9A57-4DDC-90C4-E3C15DE620A3}"/>
    <dgm:cxn modelId="{AB1C0455-B4CE-44D8-BBF4-1AAC0E7AAAE5}" type="presOf" srcId="{164DDD0B-B4F8-46C6-9DA3-24AD267CF91E}" destId="{0D6A9CBC-F669-4C88-B3BD-744B7C480B8A}" srcOrd="0" destOrd="0" presId="urn:microsoft.com/office/officeart/2005/8/layout/matrix3"/>
    <dgm:cxn modelId="{0F13AD8A-9CFC-4824-8CE2-B69472D47DFA}" type="presOf" srcId="{069905A6-8AC9-4B32-AB1E-7A62D7217077}" destId="{7DE5F0D1-6E7C-4CB8-8995-2C5F32DB0198}" srcOrd="0" destOrd="0" presId="urn:microsoft.com/office/officeart/2005/8/layout/matrix3"/>
    <dgm:cxn modelId="{8D8F9292-795F-490B-8A4C-627BA2E05554}" srcId="{069905A6-8AC9-4B32-AB1E-7A62D7217077}" destId="{1459C332-1737-47AB-ADCE-63342A979DD2}" srcOrd="3" destOrd="0" parTransId="{68088EC3-9EBA-4946-B165-FB285B1A8BB4}" sibTransId="{2F4C4D7B-CB69-485E-B1A9-BC17FFF505B3}"/>
    <dgm:cxn modelId="{DCF6119A-37ED-44D6-825D-3F8171B18ECB}" srcId="{069905A6-8AC9-4B32-AB1E-7A62D7217077}" destId="{69FED5E0-47A6-4CCE-BCC6-DFF676911DAD}" srcOrd="1" destOrd="0" parTransId="{AAFC6965-5B58-4660-9D3A-B72C188C6646}" sibTransId="{97BD8582-A6E3-4C0C-A9E8-7A8CA97067DB}"/>
    <dgm:cxn modelId="{A35516AB-7055-4142-989A-489AF2C303CC}" srcId="{069905A6-8AC9-4B32-AB1E-7A62D7217077}" destId="{028CBDA3-BC9C-4CD9-B9F6-834A93ED7E85}" srcOrd="0" destOrd="0" parTransId="{4CB43BAB-6137-492F-8FF7-CE1ACB9B7D9E}" sibTransId="{0AE65E51-2DE4-4925-A690-79AD575F86B4}"/>
    <dgm:cxn modelId="{EEF621C2-4083-403D-B28A-8AA71F94B822}" srcId="{069905A6-8AC9-4B32-AB1E-7A62D7217077}" destId="{164DDD0B-B4F8-46C6-9DA3-24AD267CF91E}" srcOrd="2" destOrd="0" parTransId="{1DA1DD27-537B-4A48-A363-9B9410974C88}" sibTransId="{FD35BCB0-A4F8-4FC3-AF9A-6B62DC52AA00}"/>
    <dgm:cxn modelId="{1AC71CEB-99A7-4E12-A1ED-B9907C2004A3}" type="presOf" srcId="{69FED5E0-47A6-4CCE-BCC6-DFF676911DAD}" destId="{7F2D2FE1-3FD5-446F-8EBB-B5E2EAD886F2}" srcOrd="0" destOrd="0" presId="urn:microsoft.com/office/officeart/2005/8/layout/matrix3"/>
    <dgm:cxn modelId="{98CEA6FB-E83F-404D-8274-1FBFF67EDAE6}" type="presOf" srcId="{028CBDA3-BC9C-4CD9-B9F6-834A93ED7E85}" destId="{6572C482-3B4E-42E0-9FD8-4422D7224569}" srcOrd="0" destOrd="0" presId="urn:microsoft.com/office/officeart/2005/8/layout/matrix3"/>
    <dgm:cxn modelId="{16D6CC6D-18CC-4458-867A-3FD58ACCD166}" type="presParOf" srcId="{7DE5F0D1-6E7C-4CB8-8995-2C5F32DB0198}" destId="{694226AB-B2ED-469D-9952-8EBE9E1860B3}" srcOrd="0" destOrd="0" presId="urn:microsoft.com/office/officeart/2005/8/layout/matrix3"/>
    <dgm:cxn modelId="{5FCBCD59-927A-4EB9-B790-D38DB8C90595}" type="presParOf" srcId="{7DE5F0D1-6E7C-4CB8-8995-2C5F32DB0198}" destId="{6572C482-3B4E-42E0-9FD8-4422D7224569}" srcOrd="1" destOrd="0" presId="urn:microsoft.com/office/officeart/2005/8/layout/matrix3"/>
    <dgm:cxn modelId="{AC9DA31A-4604-46CA-8A40-1A420BE132FA}" type="presParOf" srcId="{7DE5F0D1-6E7C-4CB8-8995-2C5F32DB0198}" destId="{7F2D2FE1-3FD5-446F-8EBB-B5E2EAD886F2}" srcOrd="2" destOrd="0" presId="urn:microsoft.com/office/officeart/2005/8/layout/matrix3"/>
    <dgm:cxn modelId="{FAE9F0C8-DA5C-41E6-98A5-4404AABD21E6}" type="presParOf" srcId="{7DE5F0D1-6E7C-4CB8-8995-2C5F32DB0198}" destId="{0D6A9CBC-F669-4C88-B3BD-744B7C480B8A}" srcOrd="3" destOrd="0" presId="urn:microsoft.com/office/officeart/2005/8/layout/matrix3"/>
    <dgm:cxn modelId="{86746EEA-4DE5-490F-96A2-E49C47140BF6}" type="presParOf" srcId="{7DE5F0D1-6E7C-4CB8-8995-2C5F32DB0198}" destId="{03F87167-1CA0-4D75-8B03-758A9B9947F6}"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F94E51-C03D-4D4E-8F91-61D3B795699D}"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50AE43BC-CBD1-42D3-B2DD-BEE40A0C4FC2}">
      <dgm:prSet/>
      <dgm:spPr/>
      <dgm:t>
        <a:bodyPr/>
        <a:lstStyle/>
        <a:p>
          <a:r>
            <a:rPr lang="en-GB" dirty="0">
              <a:latin typeface="Arial" panose="020B0604020202020204" pitchFamily="34" charset="0"/>
              <a:cs typeface="Arial" panose="020B0604020202020204" pitchFamily="34" charset="0"/>
            </a:rPr>
            <a:t>Laptop: The primary hardware for writing, testing, and running Python code. </a:t>
          </a:r>
          <a:endParaRPr lang="en-IN" dirty="0">
            <a:latin typeface="Arial" panose="020B0604020202020204" pitchFamily="34" charset="0"/>
            <a:cs typeface="Arial" panose="020B0604020202020204" pitchFamily="34" charset="0"/>
          </a:endParaRPr>
        </a:p>
      </dgm:t>
    </dgm:pt>
    <dgm:pt modelId="{5B8EEAFE-B8D1-4665-8F3A-6DA6F9340A82}" type="parTrans" cxnId="{8BEEDE3E-881B-4840-9AFB-33573CE28C0A}">
      <dgm:prSet/>
      <dgm:spPr/>
      <dgm:t>
        <a:bodyPr/>
        <a:lstStyle/>
        <a:p>
          <a:endParaRPr lang="en-IN"/>
        </a:p>
      </dgm:t>
    </dgm:pt>
    <dgm:pt modelId="{FED8D059-AB01-4166-9F3B-B32637CDFB05}" type="sibTrans" cxnId="{8BEEDE3E-881B-4840-9AFB-33573CE28C0A}">
      <dgm:prSet/>
      <dgm:spPr/>
      <dgm:t>
        <a:bodyPr/>
        <a:lstStyle/>
        <a:p>
          <a:endParaRPr lang="en-IN">
            <a:latin typeface="Arial" panose="020B0604020202020204" pitchFamily="34" charset="0"/>
            <a:cs typeface="Arial" panose="020B0604020202020204" pitchFamily="34" charset="0"/>
          </a:endParaRPr>
        </a:p>
      </dgm:t>
    </dgm:pt>
    <dgm:pt modelId="{818929DA-517C-43AB-AB43-ECC5FAE03C5A}">
      <dgm:prSet/>
      <dgm:spPr/>
      <dgm:t>
        <a:bodyPr/>
        <a:lstStyle/>
        <a:p>
          <a:r>
            <a:rPr lang="en-GB">
              <a:latin typeface="Arial" panose="020B0604020202020204" pitchFamily="34" charset="0"/>
              <a:cs typeface="Arial" panose="020B0604020202020204" pitchFamily="34" charset="0"/>
            </a:rPr>
            <a:t>Speakers: For outputting the generated announcements, ensuring they are audible in the railway station.</a:t>
          </a:r>
          <a:endParaRPr lang="en-IN">
            <a:latin typeface="Arial" panose="020B0604020202020204" pitchFamily="34" charset="0"/>
            <a:cs typeface="Arial" panose="020B0604020202020204" pitchFamily="34" charset="0"/>
          </a:endParaRPr>
        </a:p>
      </dgm:t>
    </dgm:pt>
    <dgm:pt modelId="{A1D2EB45-4241-4E29-B93D-53F7BA09E0A1}" type="parTrans" cxnId="{846A189F-736C-438E-BCEC-227DDD70C368}">
      <dgm:prSet/>
      <dgm:spPr/>
      <dgm:t>
        <a:bodyPr/>
        <a:lstStyle/>
        <a:p>
          <a:endParaRPr lang="en-IN"/>
        </a:p>
      </dgm:t>
    </dgm:pt>
    <dgm:pt modelId="{7155B887-845D-4FD5-8F91-7C5809AAE116}" type="sibTrans" cxnId="{846A189F-736C-438E-BCEC-227DDD70C368}">
      <dgm:prSet/>
      <dgm:spPr/>
      <dgm:t>
        <a:bodyPr/>
        <a:lstStyle/>
        <a:p>
          <a:endParaRPr lang="en-IN">
            <a:latin typeface="Arial" panose="020B0604020202020204" pitchFamily="34" charset="0"/>
            <a:cs typeface="Arial" panose="020B0604020202020204" pitchFamily="34" charset="0"/>
          </a:endParaRPr>
        </a:p>
      </dgm:t>
    </dgm:pt>
    <dgm:pt modelId="{3CB8DB73-BD0B-4017-8254-B338022981ED}">
      <dgm:prSet/>
      <dgm:spPr/>
      <dgm:t>
        <a:bodyPr/>
        <a:lstStyle/>
        <a:p>
          <a:r>
            <a:rPr lang="en-GB">
              <a:latin typeface="Arial" panose="020B0604020202020204" pitchFamily="34" charset="0"/>
              <a:cs typeface="Arial" panose="020B0604020202020204" pitchFamily="34" charset="0"/>
            </a:rPr>
            <a:t>Microphone: (Optional) Could be used for recording audio clips or voice inputs in future enhancements.</a:t>
          </a:r>
          <a:endParaRPr lang="en-IN">
            <a:latin typeface="Arial" panose="020B0604020202020204" pitchFamily="34" charset="0"/>
            <a:cs typeface="Arial" panose="020B0604020202020204" pitchFamily="34" charset="0"/>
          </a:endParaRPr>
        </a:p>
      </dgm:t>
    </dgm:pt>
    <dgm:pt modelId="{9295A1A4-31F8-4641-8BE6-0FEE69C2CDAD}" type="parTrans" cxnId="{45F81825-1548-49F4-8FFA-0D7AD2044C14}">
      <dgm:prSet/>
      <dgm:spPr/>
      <dgm:t>
        <a:bodyPr/>
        <a:lstStyle/>
        <a:p>
          <a:endParaRPr lang="en-IN"/>
        </a:p>
      </dgm:t>
    </dgm:pt>
    <dgm:pt modelId="{61BA3B44-5319-4708-A005-89255C6C97AF}" type="sibTrans" cxnId="{45F81825-1548-49F4-8FFA-0D7AD2044C14}">
      <dgm:prSet/>
      <dgm:spPr/>
      <dgm:t>
        <a:bodyPr/>
        <a:lstStyle/>
        <a:p>
          <a:endParaRPr lang="en-IN">
            <a:latin typeface="Arial" panose="020B0604020202020204" pitchFamily="34" charset="0"/>
            <a:cs typeface="Arial" panose="020B0604020202020204" pitchFamily="34" charset="0"/>
          </a:endParaRPr>
        </a:p>
      </dgm:t>
    </dgm:pt>
    <dgm:pt modelId="{336969BF-9DAE-4AAB-8A5C-8E6D789F4C6B}" type="pres">
      <dgm:prSet presAssocID="{92F94E51-C03D-4D4E-8F91-61D3B795699D}" presName="cycle" presStyleCnt="0">
        <dgm:presLayoutVars>
          <dgm:dir/>
          <dgm:resizeHandles val="exact"/>
        </dgm:presLayoutVars>
      </dgm:prSet>
      <dgm:spPr/>
    </dgm:pt>
    <dgm:pt modelId="{9F089526-4F9F-428F-BFCE-DA24332FE2E5}" type="pres">
      <dgm:prSet presAssocID="{50AE43BC-CBD1-42D3-B2DD-BEE40A0C4FC2}" presName="node" presStyleLbl="node1" presStyleIdx="0" presStyleCnt="3">
        <dgm:presLayoutVars>
          <dgm:bulletEnabled val="1"/>
        </dgm:presLayoutVars>
      </dgm:prSet>
      <dgm:spPr/>
    </dgm:pt>
    <dgm:pt modelId="{DA262C2C-426B-4B41-8066-8ABE87360F95}" type="pres">
      <dgm:prSet presAssocID="{FED8D059-AB01-4166-9F3B-B32637CDFB05}" presName="sibTrans" presStyleLbl="sibTrans2D1" presStyleIdx="0" presStyleCnt="3"/>
      <dgm:spPr/>
    </dgm:pt>
    <dgm:pt modelId="{75F65242-5164-475F-A33E-0F1AC434780A}" type="pres">
      <dgm:prSet presAssocID="{FED8D059-AB01-4166-9F3B-B32637CDFB05}" presName="connectorText" presStyleLbl="sibTrans2D1" presStyleIdx="0" presStyleCnt="3"/>
      <dgm:spPr/>
    </dgm:pt>
    <dgm:pt modelId="{311B7B3C-B277-441D-87AA-E271929A034E}" type="pres">
      <dgm:prSet presAssocID="{818929DA-517C-43AB-AB43-ECC5FAE03C5A}" presName="node" presStyleLbl="node1" presStyleIdx="1" presStyleCnt="3">
        <dgm:presLayoutVars>
          <dgm:bulletEnabled val="1"/>
        </dgm:presLayoutVars>
      </dgm:prSet>
      <dgm:spPr/>
    </dgm:pt>
    <dgm:pt modelId="{4D4E8670-5A61-4CB4-B419-F741BA862F17}" type="pres">
      <dgm:prSet presAssocID="{7155B887-845D-4FD5-8F91-7C5809AAE116}" presName="sibTrans" presStyleLbl="sibTrans2D1" presStyleIdx="1" presStyleCnt="3"/>
      <dgm:spPr/>
    </dgm:pt>
    <dgm:pt modelId="{9FB0E20D-C413-4BAC-866B-888EB81A29D8}" type="pres">
      <dgm:prSet presAssocID="{7155B887-845D-4FD5-8F91-7C5809AAE116}" presName="connectorText" presStyleLbl="sibTrans2D1" presStyleIdx="1" presStyleCnt="3"/>
      <dgm:spPr/>
    </dgm:pt>
    <dgm:pt modelId="{A21ED502-53FD-435D-8553-0AEBA774913E}" type="pres">
      <dgm:prSet presAssocID="{3CB8DB73-BD0B-4017-8254-B338022981ED}" presName="node" presStyleLbl="node1" presStyleIdx="2" presStyleCnt="3">
        <dgm:presLayoutVars>
          <dgm:bulletEnabled val="1"/>
        </dgm:presLayoutVars>
      </dgm:prSet>
      <dgm:spPr/>
    </dgm:pt>
    <dgm:pt modelId="{1FB6E3AB-3AD6-4BB6-8803-58802FC0B0FD}" type="pres">
      <dgm:prSet presAssocID="{61BA3B44-5319-4708-A005-89255C6C97AF}" presName="sibTrans" presStyleLbl="sibTrans2D1" presStyleIdx="2" presStyleCnt="3"/>
      <dgm:spPr/>
    </dgm:pt>
    <dgm:pt modelId="{72907295-28F5-4B8A-9C28-F84570E6CB3F}" type="pres">
      <dgm:prSet presAssocID="{61BA3B44-5319-4708-A005-89255C6C97AF}" presName="connectorText" presStyleLbl="sibTrans2D1" presStyleIdx="2" presStyleCnt="3"/>
      <dgm:spPr/>
    </dgm:pt>
  </dgm:ptLst>
  <dgm:cxnLst>
    <dgm:cxn modelId="{45F81825-1548-49F4-8FFA-0D7AD2044C14}" srcId="{92F94E51-C03D-4D4E-8F91-61D3B795699D}" destId="{3CB8DB73-BD0B-4017-8254-B338022981ED}" srcOrd="2" destOrd="0" parTransId="{9295A1A4-31F8-4641-8BE6-0FEE69C2CDAD}" sibTransId="{61BA3B44-5319-4708-A005-89255C6C97AF}"/>
    <dgm:cxn modelId="{D43E9933-ED17-4F09-8900-A7B742524755}" type="presOf" srcId="{61BA3B44-5319-4708-A005-89255C6C97AF}" destId="{72907295-28F5-4B8A-9C28-F84570E6CB3F}" srcOrd="1" destOrd="0" presId="urn:microsoft.com/office/officeart/2005/8/layout/cycle2"/>
    <dgm:cxn modelId="{AB41BD33-080A-4A59-A0E7-B68CC2F933A0}" type="presOf" srcId="{92F94E51-C03D-4D4E-8F91-61D3B795699D}" destId="{336969BF-9DAE-4AAB-8A5C-8E6D789F4C6B}" srcOrd="0" destOrd="0" presId="urn:microsoft.com/office/officeart/2005/8/layout/cycle2"/>
    <dgm:cxn modelId="{AF8A8838-FF63-43FC-A577-18017D97E2DA}" type="presOf" srcId="{FED8D059-AB01-4166-9F3B-B32637CDFB05}" destId="{DA262C2C-426B-4B41-8066-8ABE87360F95}" srcOrd="0" destOrd="0" presId="urn:microsoft.com/office/officeart/2005/8/layout/cycle2"/>
    <dgm:cxn modelId="{8BEEDE3E-881B-4840-9AFB-33573CE28C0A}" srcId="{92F94E51-C03D-4D4E-8F91-61D3B795699D}" destId="{50AE43BC-CBD1-42D3-B2DD-BEE40A0C4FC2}" srcOrd="0" destOrd="0" parTransId="{5B8EEAFE-B8D1-4665-8F3A-6DA6F9340A82}" sibTransId="{FED8D059-AB01-4166-9F3B-B32637CDFB05}"/>
    <dgm:cxn modelId="{8B202D4D-DA51-4F6A-862D-9AD35218433A}" type="presOf" srcId="{50AE43BC-CBD1-42D3-B2DD-BEE40A0C4FC2}" destId="{9F089526-4F9F-428F-BFCE-DA24332FE2E5}" srcOrd="0" destOrd="0" presId="urn:microsoft.com/office/officeart/2005/8/layout/cycle2"/>
    <dgm:cxn modelId="{5B8D5478-CF2C-4FFF-88C5-4CACA121839A}" type="presOf" srcId="{7155B887-845D-4FD5-8F91-7C5809AAE116}" destId="{4D4E8670-5A61-4CB4-B419-F741BA862F17}" srcOrd="0" destOrd="0" presId="urn:microsoft.com/office/officeart/2005/8/layout/cycle2"/>
    <dgm:cxn modelId="{9FD3CF7F-63CA-4A0A-86DB-CEEDEE031DC9}" type="presOf" srcId="{61BA3B44-5319-4708-A005-89255C6C97AF}" destId="{1FB6E3AB-3AD6-4BB6-8803-58802FC0B0FD}" srcOrd="0" destOrd="0" presId="urn:microsoft.com/office/officeart/2005/8/layout/cycle2"/>
    <dgm:cxn modelId="{2C85F097-3BD8-4373-9E9E-CF6999B24FF0}" type="presOf" srcId="{818929DA-517C-43AB-AB43-ECC5FAE03C5A}" destId="{311B7B3C-B277-441D-87AA-E271929A034E}" srcOrd="0" destOrd="0" presId="urn:microsoft.com/office/officeart/2005/8/layout/cycle2"/>
    <dgm:cxn modelId="{846A189F-736C-438E-BCEC-227DDD70C368}" srcId="{92F94E51-C03D-4D4E-8F91-61D3B795699D}" destId="{818929DA-517C-43AB-AB43-ECC5FAE03C5A}" srcOrd="1" destOrd="0" parTransId="{A1D2EB45-4241-4E29-B93D-53F7BA09E0A1}" sibTransId="{7155B887-845D-4FD5-8F91-7C5809AAE116}"/>
    <dgm:cxn modelId="{43F500B6-3F7D-4EF0-ACDD-E4AD1B293E34}" type="presOf" srcId="{7155B887-845D-4FD5-8F91-7C5809AAE116}" destId="{9FB0E20D-C413-4BAC-866B-888EB81A29D8}" srcOrd="1" destOrd="0" presId="urn:microsoft.com/office/officeart/2005/8/layout/cycle2"/>
    <dgm:cxn modelId="{F684D5BE-3B6E-41DA-9C1C-843298ECF98F}" type="presOf" srcId="{3CB8DB73-BD0B-4017-8254-B338022981ED}" destId="{A21ED502-53FD-435D-8553-0AEBA774913E}" srcOrd="0" destOrd="0" presId="urn:microsoft.com/office/officeart/2005/8/layout/cycle2"/>
    <dgm:cxn modelId="{69D963EB-01F8-4353-99EF-242B69A68F22}" type="presOf" srcId="{FED8D059-AB01-4166-9F3B-B32637CDFB05}" destId="{75F65242-5164-475F-A33E-0F1AC434780A}" srcOrd="1" destOrd="0" presId="urn:microsoft.com/office/officeart/2005/8/layout/cycle2"/>
    <dgm:cxn modelId="{17BA4CDB-FBE9-45F3-AAE7-7D2F73D0EF1C}" type="presParOf" srcId="{336969BF-9DAE-4AAB-8A5C-8E6D789F4C6B}" destId="{9F089526-4F9F-428F-BFCE-DA24332FE2E5}" srcOrd="0" destOrd="0" presId="urn:microsoft.com/office/officeart/2005/8/layout/cycle2"/>
    <dgm:cxn modelId="{C07608AD-D0BB-42E6-BBCD-8617DCFBF7CF}" type="presParOf" srcId="{336969BF-9DAE-4AAB-8A5C-8E6D789F4C6B}" destId="{DA262C2C-426B-4B41-8066-8ABE87360F95}" srcOrd="1" destOrd="0" presId="urn:microsoft.com/office/officeart/2005/8/layout/cycle2"/>
    <dgm:cxn modelId="{67EDC2E9-8CA1-4AB0-A464-63E3459B06E1}" type="presParOf" srcId="{DA262C2C-426B-4B41-8066-8ABE87360F95}" destId="{75F65242-5164-475F-A33E-0F1AC434780A}" srcOrd="0" destOrd="0" presId="urn:microsoft.com/office/officeart/2005/8/layout/cycle2"/>
    <dgm:cxn modelId="{32EA8F29-970D-4210-B966-25E010850A9B}" type="presParOf" srcId="{336969BF-9DAE-4AAB-8A5C-8E6D789F4C6B}" destId="{311B7B3C-B277-441D-87AA-E271929A034E}" srcOrd="2" destOrd="0" presId="urn:microsoft.com/office/officeart/2005/8/layout/cycle2"/>
    <dgm:cxn modelId="{EDD779AF-B0B9-40EC-8F4D-2EB9834D3BE5}" type="presParOf" srcId="{336969BF-9DAE-4AAB-8A5C-8E6D789F4C6B}" destId="{4D4E8670-5A61-4CB4-B419-F741BA862F17}" srcOrd="3" destOrd="0" presId="urn:microsoft.com/office/officeart/2005/8/layout/cycle2"/>
    <dgm:cxn modelId="{FDD78553-ADF6-45D8-8393-90CF7E2344A0}" type="presParOf" srcId="{4D4E8670-5A61-4CB4-B419-F741BA862F17}" destId="{9FB0E20D-C413-4BAC-866B-888EB81A29D8}" srcOrd="0" destOrd="0" presId="urn:microsoft.com/office/officeart/2005/8/layout/cycle2"/>
    <dgm:cxn modelId="{1371C079-D87C-4DE4-B792-26AB8FE33349}" type="presParOf" srcId="{336969BF-9DAE-4AAB-8A5C-8E6D789F4C6B}" destId="{A21ED502-53FD-435D-8553-0AEBA774913E}" srcOrd="4" destOrd="0" presId="urn:microsoft.com/office/officeart/2005/8/layout/cycle2"/>
    <dgm:cxn modelId="{A65CBABA-4794-4B90-A0BB-46FF2B8F10FE}" type="presParOf" srcId="{336969BF-9DAE-4AAB-8A5C-8E6D789F4C6B}" destId="{1FB6E3AB-3AD6-4BB6-8803-58802FC0B0FD}" srcOrd="5" destOrd="0" presId="urn:microsoft.com/office/officeart/2005/8/layout/cycle2"/>
    <dgm:cxn modelId="{BD75D5DD-838C-4517-A58F-1055F98AC15E}" type="presParOf" srcId="{1FB6E3AB-3AD6-4BB6-8803-58802FC0B0FD}" destId="{72907295-28F5-4B8A-9C28-F84570E6CB3F}"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41E2FDF-A176-4495-B1E4-5CEDA1F13B59}"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F541ACF3-8059-4C53-867B-9518855E4D6E}">
      <dgm:prSet/>
      <dgm:spPr/>
      <dgm:t>
        <a:bodyPr/>
        <a:lstStyle/>
        <a:p>
          <a:r>
            <a:rPr lang="en-GB"/>
            <a:t>Laptop: Used for coding, running the Python scripts, and managing data and audio files.</a:t>
          </a:r>
          <a:endParaRPr lang="en-IN"/>
        </a:p>
      </dgm:t>
    </dgm:pt>
    <dgm:pt modelId="{276D4648-00DB-4DFF-8ABC-063DB2E1ED64}" type="parTrans" cxnId="{8F8045C6-C3C2-426C-9C61-7D1BF2DBE644}">
      <dgm:prSet/>
      <dgm:spPr/>
      <dgm:t>
        <a:bodyPr/>
        <a:lstStyle/>
        <a:p>
          <a:endParaRPr lang="en-IN"/>
        </a:p>
      </dgm:t>
    </dgm:pt>
    <dgm:pt modelId="{10FDC57F-4B4D-41D3-801F-5E11F4A19A55}" type="sibTrans" cxnId="{8F8045C6-C3C2-426C-9C61-7D1BF2DBE644}">
      <dgm:prSet/>
      <dgm:spPr/>
      <dgm:t>
        <a:bodyPr/>
        <a:lstStyle/>
        <a:p>
          <a:endParaRPr lang="en-IN"/>
        </a:p>
      </dgm:t>
    </dgm:pt>
    <dgm:pt modelId="{5C546F26-B1EB-4761-8989-94F8C885DE81}">
      <dgm:prSet/>
      <dgm:spPr/>
      <dgm:t>
        <a:bodyPr/>
        <a:lstStyle/>
        <a:p>
          <a:r>
            <a:rPr lang="en-GB"/>
            <a:t>VS Code: A versatile and powerful code editor that supports multiple programming languages and tools, making it ideal for Python development.</a:t>
          </a:r>
          <a:endParaRPr lang="en-IN"/>
        </a:p>
      </dgm:t>
    </dgm:pt>
    <dgm:pt modelId="{4E9AA7E0-7241-42D4-87E9-0671360D2E6D}" type="parTrans" cxnId="{76554C99-EC4D-48D8-AEFE-3987FD5AC4B7}">
      <dgm:prSet/>
      <dgm:spPr/>
      <dgm:t>
        <a:bodyPr/>
        <a:lstStyle/>
        <a:p>
          <a:endParaRPr lang="en-IN"/>
        </a:p>
      </dgm:t>
    </dgm:pt>
    <dgm:pt modelId="{07DA7D59-DC60-462B-BC44-A69A1207C6B9}" type="sibTrans" cxnId="{76554C99-EC4D-48D8-AEFE-3987FD5AC4B7}">
      <dgm:prSet/>
      <dgm:spPr/>
      <dgm:t>
        <a:bodyPr/>
        <a:lstStyle/>
        <a:p>
          <a:endParaRPr lang="en-IN"/>
        </a:p>
      </dgm:t>
    </dgm:pt>
    <dgm:pt modelId="{3EE5768F-DFA7-4415-B693-CAC05ED6F2D0}">
      <dgm:prSet/>
      <dgm:spPr/>
      <dgm:t>
        <a:bodyPr/>
        <a:lstStyle/>
        <a:p>
          <a:r>
            <a:rPr lang="en-GB"/>
            <a:t>Pandas: This library is used to read and manipulate train data from an Excel file.</a:t>
          </a:r>
          <a:endParaRPr lang="en-IN"/>
        </a:p>
      </dgm:t>
    </dgm:pt>
    <dgm:pt modelId="{52C1F179-CFC1-4F75-97BC-CC66D7DA3D64}" type="parTrans" cxnId="{025DD28A-99FD-4836-BFA7-ECD045F727A0}">
      <dgm:prSet/>
      <dgm:spPr/>
      <dgm:t>
        <a:bodyPr/>
        <a:lstStyle/>
        <a:p>
          <a:endParaRPr lang="en-IN"/>
        </a:p>
      </dgm:t>
    </dgm:pt>
    <dgm:pt modelId="{0E580F0A-9EC7-4CC8-812E-331EB21B1960}" type="sibTrans" cxnId="{025DD28A-99FD-4836-BFA7-ECD045F727A0}">
      <dgm:prSet/>
      <dgm:spPr/>
      <dgm:t>
        <a:bodyPr/>
        <a:lstStyle/>
        <a:p>
          <a:endParaRPr lang="en-IN"/>
        </a:p>
      </dgm:t>
    </dgm:pt>
    <dgm:pt modelId="{1F6CBD7D-7379-433B-9512-E50E13AEFCFB}">
      <dgm:prSet/>
      <dgm:spPr/>
      <dgm:t>
        <a:bodyPr/>
        <a:lstStyle/>
        <a:p>
          <a:r>
            <a:rPr lang="en-GB"/>
            <a:t>pydub: Used for processing audio segments, allowing the project to cut, merge, and export audio clips efficiently.</a:t>
          </a:r>
          <a:endParaRPr lang="en-IN"/>
        </a:p>
      </dgm:t>
    </dgm:pt>
    <dgm:pt modelId="{A522B9F4-54D4-4ACE-BBDB-6B7AF0F50208}" type="parTrans" cxnId="{8332159E-F8AF-4694-A460-9D0D4766E235}">
      <dgm:prSet/>
      <dgm:spPr/>
      <dgm:t>
        <a:bodyPr/>
        <a:lstStyle/>
        <a:p>
          <a:endParaRPr lang="en-IN"/>
        </a:p>
      </dgm:t>
    </dgm:pt>
    <dgm:pt modelId="{FADA5965-72F2-4493-8ECE-D5C09EE1C9D5}" type="sibTrans" cxnId="{8332159E-F8AF-4694-A460-9D0D4766E235}">
      <dgm:prSet/>
      <dgm:spPr/>
      <dgm:t>
        <a:bodyPr/>
        <a:lstStyle/>
        <a:p>
          <a:endParaRPr lang="en-IN"/>
        </a:p>
      </dgm:t>
    </dgm:pt>
    <dgm:pt modelId="{C7D1A033-CEE5-41A5-8399-C205794436A2}">
      <dgm:prSet/>
      <dgm:spPr/>
      <dgm:t>
        <a:bodyPr/>
        <a:lstStyle/>
        <a:p>
          <a:r>
            <a:rPr lang="en-GB"/>
            <a:t>gTTS (Google Text-to-Speech): A key component for converting textual train information into speech. </a:t>
          </a:r>
          <a:endParaRPr lang="en-IN"/>
        </a:p>
      </dgm:t>
    </dgm:pt>
    <dgm:pt modelId="{5FBF8217-C1F4-47FE-882C-B0853348683E}" type="parTrans" cxnId="{A579106F-F14D-45C0-91CC-5908C0FBBB21}">
      <dgm:prSet/>
      <dgm:spPr/>
      <dgm:t>
        <a:bodyPr/>
        <a:lstStyle/>
        <a:p>
          <a:endParaRPr lang="en-IN"/>
        </a:p>
      </dgm:t>
    </dgm:pt>
    <dgm:pt modelId="{B6ACC363-CD9E-4888-B5CA-32998BF23D7E}" type="sibTrans" cxnId="{A579106F-F14D-45C0-91CC-5908C0FBBB21}">
      <dgm:prSet/>
      <dgm:spPr/>
      <dgm:t>
        <a:bodyPr/>
        <a:lstStyle/>
        <a:p>
          <a:endParaRPr lang="en-IN"/>
        </a:p>
      </dgm:t>
    </dgm:pt>
    <dgm:pt modelId="{C1F01401-E1A1-40D3-BB23-8E4F95EE5678}">
      <dgm:prSet/>
      <dgm:spPr/>
      <dgm:t>
        <a:bodyPr/>
        <a:lstStyle/>
        <a:p>
          <a:r>
            <a:rPr lang="en-GB"/>
            <a:t>AudioSegment: A class from the pydub library that handles audio data, enabling the merging of various audio segments into a cohesive announcement.</a:t>
          </a:r>
          <a:endParaRPr lang="en-IN"/>
        </a:p>
      </dgm:t>
    </dgm:pt>
    <dgm:pt modelId="{1D1F9657-0DC7-4C4B-A321-B883671E46C3}" type="parTrans" cxnId="{7E36AD90-4844-46F8-9FCA-65A383E5B226}">
      <dgm:prSet/>
      <dgm:spPr/>
      <dgm:t>
        <a:bodyPr/>
        <a:lstStyle/>
        <a:p>
          <a:endParaRPr lang="en-IN"/>
        </a:p>
      </dgm:t>
    </dgm:pt>
    <dgm:pt modelId="{09302BBC-A0C5-43DA-B69A-3BD371057058}" type="sibTrans" cxnId="{7E36AD90-4844-46F8-9FCA-65A383E5B226}">
      <dgm:prSet/>
      <dgm:spPr/>
      <dgm:t>
        <a:bodyPr/>
        <a:lstStyle/>
        <a:p>
          <a:endParaRPr lang="en-IN"/>
        </a:p>
      </dgm:t>
    </dgm:pt>
    <dgm:pt modelId="{E771F8C7-20FA-48F4-B17D-69FB0389D77C}" type="pres">
      <dgm:prSet presAssocID="{141E2FDF-A176-4495-B1E4-5CEDA1F13B59}" presName="cycle" presStyleCnt="0">
        <dgm:presLayoutVars>
          <dgm:dir/>
          <dgm:resizeHandles val="exact"/>
        </dgm:presLayoutVars>
      </dgm:prSet>
      <dgm:spPr/>
    </dgm:pt>
    <dgm:pt modelId="{3A3A0B4B-C2BB-4F62-9B9B-BFA96F12D41C}" type="pres">
      <dgm:prSet presAssocID="{F541ACF3-8059-4C53-867B-9518855E4D6E}" presName="node" presStyleLbl="node1" presStyleIdx="0" presStyleCnt="6">
        <dgm:presLayoutVars>
          <dgm:bulletEnabled val="1"/>
        </dgm:presLayoutVars>
      </dgm:prSet>
      <dgm:spPr/>
    </dgm:pt>
    <dgm:pt modelId="{5B22DF68-6779-4204-9A02-34621953E3B4}" type="pres">
      <dgm:prSet presAssocID="{10FDC57F-4B4D-41D3-801F-5E11F4A19A55}" presName="sibTrans" presStyleLbl="sibTrans2D1" presStyleIdx="0" presStyleCnt="6"/>
      <dgm:spPr/>
    </dgm:pt>
    <dgm:pt modelId="{B7355E81-7AE0-4879-98D8-A103C08B9EA1}" type="pres">
      <dgm:prSet presAssocID="{10FDC57F-4B4D-41D3-801F-5E11F4A19A55}" presName="connectorText" presStyleLbl="sibTrans2D1" presStyleIdx="0" presStyleCnt="6"/>
      <dgm:spPr/>
    </dgm:pt>
    <dgm:pt modelId="{232E1269-EFCF-41E8-BEBB-4FE9DA2DBB21}" type="pres">
      <dgm:prSet presAssocID="{5C546F26-B1EB-4761-8989-94F8C885DE81}" presName="node" presStyleLbl="node1" presStyleIdx="1" presStyleCnt="6">
        <dgm:presLayoutVars>
          <dgm:bulletEnabled val="1"/>
        </dgm:presLayoutVars>
      </dgm:prSet>
      <dgm:spPr/>
    </dgm:pt>
    <dgm:pt modelId="{2032ABB7-29BD-41F2-BD3B-7614940948B5}" type="pres">
      <dgm:prSet presAssocID="{07DA7D59-DC60-462B-BC44-A69A1207C6B9}" presName="sibTrans" presStyleLbl="sibTrans2D1" presStyleIdx="1" presStyleCnt="6"/>
      <dgm:spPr/>
    </dgm:pt>
    <dgm:pt modelId="{2ECBCD42-16C3-4D98-B642-A1DF473F7093}" type="pres">
      <dgm:prSet presAssocID="{07DA7D59-DC60-462B-BC44-A69A1207C6B9}" presName="connectorText" presStyleLbl="sibTrans2D1" presStyleIdx="1" presStyleCnt="6"/>
      <dgm:spPr/>
    </dgm:pt>
    <dgm:pt modelId="{1A0B9ABB-7B9A-48B8-871C-97ECEBA02692}" type="pres">
      <dgm:prSet presAssocID="{3EE5768F-DFA7-4415-B693-CAC05ED6F2D0}" presName="node" presStyleLbl="node1" presStyleIdx="2" presStyleCnt="6">
        <dgm:presLayoutVars>
          <dgm:bulletEnabled val="1"/>
        </dgm:presLayoutVars>
      </dgm:prSet>
      <dgm:spPr/>
    </dgm:pt>
    <dgm:pt modelId="{B09A2FAC-A76A-48D1-84C8-774440ED8527}" type="pres">
      <dgm:prSet presAssocID="{0E580F0A-9EC7-4CC8-812E-331EB21B1960}" presName="sibTrans" presStyleLbl="sibTrans2D1" presStyleIdx="2" presStyleCnt="6"/>
      <dgm:spPr/>
    </dgm:pt>
    <dgm:pt modelId="{3C65D0B8-54F4-4586-91D1-D97947632900}" type="pres">
      <dgm:prSet presAssocID="{0E580F0A-9EC7-4CC8-812E-331EB21B1960}" presName="connectorText" presStyleLbl="sibTrans2D1" presStyleIdx="2" presStyleCnt="6"/>
      <dgm:spPr/>
    </dgm:pt>
    <dgm:pt modelId="{7E309E0C-BBDA-43D5-86EC-32FEFBE4D20A}" type="pres">
      <dgm:prSet presAssocID="{1F6CBD7D-7379-433B-9512-E50E13AEFCFB}" presName="node" presStyleLbl="node1" presStyleIdx="3" presStyleCnt="6">
        <dgm:presLayoutVars>
          <dgm:bulletEnabled val="1"/>
        </dgm:presLayoutVars>
      </dgm:prSet>
      <dgm:spPr/>
    </dgm:pt>
    <dgm:pt modelId="{C5FB306C-6F4E-4DDD-A6F0-DC40AD17EBEA}" type="pres">
      <dgm:prSet presAssocID="{FADA5965-72F2-4493-8ECE-D5C09EE1C9D5}" presName="sibTrans" presStyleLbl="sibTrans2D1" presStyleIdx="3" presStyleCnt="6"/>
      <dgm:spPr/>
    </dgm:pt>
    <dgm:pt modelId="{48796296-6EB8-4E05-807A-ABDA13F62600}" type="pres">
      <dgm:prSet presAssocID="{FADA5965-72F2-4493-8ECE-D5C09EE1C9D5}" presName="connectorText" presStyleLbl="sibTrans2D1" presStyleIdx="3" presStyleCnt="6"/>
      <dgm:spPr/>
    </dgm:pt>
    <dgm:pt modelId="{7D1677D0-3F58-4DCF-A542-41AC8EC09F82}" type="pres">
      <dgm:prSet presAssocID="{C7D1A033-CEE5-41A5-8399-C205794436A2}" presName="node" presStyleLbl="node1" presStyleIdx="4" presStyleCnt="6">
        <dgm:presLayoutVars>
          <dgm:bulletEnabled val="1"/>
        </dgm:presLayoutVars>
      </dgm:prSet>
      <dgm:spPr/>
    </dgm:pt>
    <dgm:pt modelId="{3A485094-6C1F-4AFC-A2D3-914D54B01E5C}" type="pres">
      <dgm:prSet presAssocID="{B6ACC363-CD9E-4888-B5CA-32998BF23D7E}" presName="sibTrans" presStyleLbl="sibTrans2D1" presStyleIdx="4" presStyleCnt="6"/>
      <dgm:spPr/>
    </dgm:pt>
    <dgm:pt modelId="{AF93E8AE-7824-4FE5-9AF6-65D890DCD4C2}" type="pres">
      <dgm:prSet presAssocID="{B6ACC363-CD9E-4888-B5CA-32998BF23D7E}" presName="connectorText" presStyleLbl="sibTrans2D1" presStyleIdx="4" presStyleCnt="6"/>
      <dgm:spPr/>
    </dgm:pt>
    <dgm:pt modelId="{58979D30-3391-460B-9DBC-14BE29D2CB07}" type="pres">
      <dgm:prSet presAssocID="{C1F01401-E1A1-40D3-BB23-8E4F95EE5678}" presName="node" presStyleLbl="node1" presStyleIdx="5" presStyleCnt="6">
        <dgm:presLayoutVars>
          <dgm:bulletEnabled val="1"/>
        </dgm:presLayoutVars>
      </dgm:prSet>
      <dgm:spPr/>
    </dgm:pt>
    <dgm:pt modelId="{BF767FC1-9DB5-4E68-8159-FB8EF4775702}" type="pres">
      <dgm:prSet presAssocID="{09302BBC-A0C5-43DA-B69A-3BD371057058}" presName="sibTrans" presStyleLbl="sibTrans2D1" presStyleIdx="5" presStyleCnt="6"/>
      <dgm:spPr/>
    </dgm:pt>
    <dgm:pt modelId="{929DB4A9-DE39-4EFC-82F4-DADE7EEA1204}" type="pres">
      <dgm:prSet presAssocID="{09302BBC-A0C5-43DA-B69A-3BD371057058}" presName="connectorText" presStyleLbl="sibTrans2D1" presStyleIdx="5" presStyleCnt="6"/>
      <dgm:spPr/>
    </dgm:pt>
  </dgm:ptLst>
  <dgm:cxnLst>
    <dgm:cxn modelId="{6E04871F-4F6A-4FE3-AA94-03D2DA150A1D}" type="presOf" srcId="{0E580F0A-9EC7-4CC8-812E-331EB21B1960}" destId="{B09A2FAC-A76A-48D1-84C8-774440ED8527}" srcOrd="0" destOrd="0" presId="urn:microsoft.com/office/officeart/2005/8/layout/cycle2"/>
    <dgm:cxn modelId="{1CB18130-E125-422B-84F2-56F12C5C32B4}" type="presOf" srcId="{C1F01401-E1A1-40D3-BB23-8E4F95EE5678}" destId="{58979D30-3391-460B-9DBC-14BE29D2CB07}" srcOrd="0" destOrd="0" presId="urn:microsoft.com/office/officeart/2005/8/layout/cycle2"/>
    <dgm:cxn modelId="{1EBD5235-CF75-4FA2-BA46-264471FA50CC}" type="presOf" srcId="{09302BBC-A0C5-43DA-B69A-3BD371057058}" destId="{BF767FC1-9DB5-4E68-8159-FB8EF4775702}" srcOrd="0" destOrd="0" presId="urn:microsoft.com/office/officeart/2005/8/layout/cycle2"/>
    <dgm:cxn modelId="{CD4A9D61-31EC-4007-9812-98F631D69853}" type="presOf" srcId="{0E580F0A-9EC7-4CC8-812E-331EB21B1960}" destId="{3C65D0B8-54F4-4586-91D1-D97947632900}" srcOrd="1" destOrd="0" presId="urn:microsoft.com/office/officeart/2005/8/layout/cycle2"/>
    <dgm:cxn modelId="{4AC63E62-CB2B-4FC9-972B-AC3F94C0602C}" type="presOf" srcId="{1F6CBD7D-7379-433B-9512-E50E13AEFCFB}" destId="{7E309E0C-BBDA-43D5-86EC-32FEFBE4D20A}" srcOrd="0" destOrd="0" presId="urn:microsoft.com/office/officeart/2005/8/layout/cycle2"/>
    <dgm:cxn modelId="{A579106F-F14D-45C0-91CC-5908C0FBBB21}" srcId="{141E2FDF-A176-4495-B1E4-5CEDA1F13B59}" destId="{C7D1A033-CEE5-41A5-8399-C205794436A2}" srcOrd="4" destOrd="0" parTransId="{5FBF8217-C1F4-47FE-882C-B0853348683E}" sibTransId="{B6ACC363-CD9E-4888-B5CA-32998BF23D7E}"/>
    <dgm:cxn modelId="{AE833D80-69AB-4454-9F44-59062AA17506}" type="presOf" srcId="{10FDC57F-4B4D-41D3-801F-5E11F4A19A55}" destId="{5B22DF68-6779-4204-9A02-34621953E3B4}" srcOrd="0" destOrd="0" presId="urn:microsoft.com/office/officeart/2005/8/layout/cycle2"/>
    <dgm:cxn modelId="{CE9CA584-0958-4016-B043-080D2CCAAEC0}" type="presOf" srcId="{FADA5965-72F2-4493-8ECE-D5C09EE1C9D5}" destId="{C5FB306C-6F4E-4DDD-A6F0-DC40AD17EBEA}" srcOrd="0" destOrd="0" presId="urn:microsoft.com/office/officeart/2005/8/layout/cycle2"/>
    <dgm:cxn modelId="{8008A784-3659-44EB-A65A-612C797E004E}" type="presOf" srcId="{10FDC57F-4B4D-41D3-801F-5E11F4A19A55}" destId="{B7355E81-7AE0-4879-98D8-A103C08B9EA1}" srcOrd="1" destOrd="0" presId="urn:microsoft.com/office/officeart/2005/8/layout/cycle2"/>
    <dgm:cxn modelId="{10F2CE84-592C-4946-AEEB-066B4616FA0F}" type="presOf" srcId="{5C546F26-B1EB-4761-8989-94F8C885DE81}" destId="{232E1269-EFCF-41E8-BEBB-4FE9DA2DBB21}" srcOrd="0" destOrd="0" presId="urn:microsoft.com/office/officeart/2005/8/layout/cycle2"/>
    <dgm:cxn modelId="{025DD28A-99FD-4836-BFA7-ECD045F727A0}" srcId="{141E2FDF-A176-4495-B1E4-5CEDA1F13B59}" destId="{3EE5768F-DFA7-4415-B693-CAC05ED6F2D0}" srcOrd="2" destOrd="0" parTransId="{52C1F179-CFC1-4F75-97BC-CC66D7DA3D64}" sibTransId="{0E580F0A-9EC7-4CC8-812E-331EB21B1960}"/>
    <dgm:cxn modelId="{1E1AA78B-BFFC-4B52-A47D-A07B88EA29CA}" type="presOf" srcId="{07DA7D59-DC60-462B-BC44-A69A1207C6B9}" destId="{2ECBCD42-16C3-4D98-B642-A1DF473F7093}" srcOrd="1" destOrd="0" presId="urn:microsoft.com/office/officeart/2005/8/layout/cycle2"/>
    <dgm:cxn modelId="{D30F198E-5671-496D-9CEE-DB8C0DEF0AA0}" type="presOf" srcId="{B6ACC363-CD9E-4888-B5CA-32998BF23D7E}" destId="{3A485094-6C1F-4AFC-A2D3-914D54B01E5C}" srcOrd="0" destOrd="0" presId="urn:microsoft.com/office/officeart/2005/8/layout/cycle2"/>
    <dgm:cxn modelId="{7E36AD90-4844-46F8-9FCA-65A383E5B226}" srcId="{141E2FDF-A176-4495-B1E4-5CEDA1F13B59}" destId="{C1F01401-E1A1-40D3-BB23-8E4F95EE5678}" srcOrd="5" destOrd="0" parTransId="{1D1F9657-0DC7-4C4B-A321-B883671E46C3}" sibTransId="{09302BBC-A0C5-43DA-B69A-3BD371057058}"/>
    <dgm:cxn modelId="{76554C99-EC4D-48D8-AEFE-3987FD5AC4B7}" srcId="{141E2FDF-A176-4495-B1E4-5CEDA1F13B59}" destId="{5C546F26-B1EB-4761-8989-94F8C885DE81}" srcOrd="1" destOrd="0" parTransId="{4E9AA7E0-7241-42D4-87E9-0671360D2E6D}" sibTransId="{07DA7D59-DC60-462B-BC44-A69A1207C6B9}"/>
    <dgm:cxn modelId="{8332159E-F8AF-4694-A460-9D0D4766E235}" srcId="{141E2FDF-A176-4495-B1E4-5CEDA1F13B59}" destId="{1F6CBD7D-7379-433B-9512-E50E13AEFCFB}" srcOrd="3" destOrd="0" parTransId="{A522B9F4-54D4-4ACE-BBDB-6B7AF0F50208}" sibTransId="{FADA5965-72F2-4493-8ECE-D5C09EE1C9D5}"/>
    <dgm:cxn modelId="{CBEF3FB2-75EB-4B74-A305-E3E833A5CDDB}" type="presOf" srcId="{07DA7D59-DC60-462B-BC44-A69A1207C6B9}" destId="{2032ABB7-29BD-41F2-BD3B-7614940948B5}" srcOrd="0" destOrd="0" presId="urn:microsoft.com/office/officeart/2005/8/layout/cycle2"/>
    <dgm:cxn modelId="{6AE2A3BB-17BE-4A5D-B848-F1351B2151AB}" type="presOf" srcId="{FADA5965-72F2-4493-8ECE-D5C09EE1C9D5}" destId="{48796296-6EB8-4E05-807A-ABDA13F62600}" srcOrd="1" destOrd="0" presId="urn:microsoft.com/office/officeart/2005/8/layout/cycle2"/>
    <dgm:cxn modelId="{675CD6C1-1AE8-46E5-84C6-2F9601C8E048}" type="presOf" srcId="{141E2FDF-A176-4495-B1E4-5CEDA1F13B59}" destId="{E771F8C7-20FA-48F4-B17D-69FB0389D77C}" srcOrd="0" destOrd="0" presId="urn:microsoft.com/office/officeart/2005/8/layout/cycle2"/>
    <dgm:cxn modelId="{8F8045C6-C3C2-426C-9C61-7D1BF2DBE644}" srcId="{141E2FDF-A176-4495-B1E4-5CEDA1F13B59}" destId="{F541ACF3-8059-4C53-867B-9518855E4D6E}" srcOrd="0" destOrd="0" parTransId="{276D4648-00DB-4DFF-8ABC-063DB2E1ED64}" sibTransId="{10FDC57F-4B4D-41D3-801F-5E11F4A19A55}"/>
    <dgm:cxn modelId="{34C5DCCA-82A4-49A2-B015-454AB283B73F}" type="presOf" srcId="{3EE5768F-DFA7-4415-B693-CAC05ED6F2D0}" destId="{1A0B9ABB-7B9A-48B8-871C-97ECEBA02692}" srcOrd="0" destOrd="0" presId="urn:microsoft.com/office/officeart/2005/8/layout/cycle2"/>
    <dgm:cxn modelId="{6CCD13CB-5378-429C-B1BD-B3172206A571}" type="presOf" srcId="{B6ACC363-CD9E-4888-B5CA-32998BF23D7E}" destId="{AF93E8AE-7824-4FE5-9AF6-65D890DCD4C2}" srcOrd="1" destOrd="0" presId="urn:microsoft.com/office/officeart/2005/8/layout/cycle2"/>
    <dgm:cxn modelId="{E029A6E1-39E8-4312-8E30-0AD4611EB1B8}" type="presOf" srcId="{09302BBC-A0C5-43DA-B69A-3BD371057058}" destId="{929DB4A9-DE39-4EFC-82F4-DADE7EEA1204}" srcOrd="1" destOrd="0" presId="urn:microsoft.com/office/officeart/2005/8/layout/cycle2"/>
    <dgm:cxn modelId="{42C071F1-425D-4E98-9801-9750C920FA2E}" type="presOf" srcId="{F541ACF3-8059-4C53-867B-9518855E4D6E}" destId="{3A3A0B4B-C2BB-4F62-9B9B-BFA96F12D41C}" srcOrd="0" destOrd="0" presId="urn:microsoft.com/office/officeart/2005/8/layout/cycle2"/>
    <dgm:cxn modelId="{04C364F9-D498-4994-A091-09038782785E}" type="presOf" srcId="{C7D1A033-CEE5-41A5-8399-C205794436A2}" destId="{7D1677D0-3F58-4DCF-A542-41AC8EC09F82}" srcOrd="0" destOrd="0" presId="urn:microsoft.com/office/officeart/2005/8/layout/cycle2"/>
    <dgm:cxn modelId="{A1A01AC1-4BF0-4256-9E89-337775F5B8DD}" type="presParOf" srcId="{E771F8C7-20FA-48F4-B17D-69FB0389D77C}" destId="{3A3A0B4B-C2BB-4F62-9B9B-BFA96F12D41C}" srcOrd="0" destOrd="0" presId="urn:microsoft.com/office/officeart/2005/8/layout/cycle2"/>
    <dgm:cxn modelId="{08E6A30C-9B89-44F3-84FE-B489128BDFD5}" type="presParOf" srcId="{E771F8C7-20FA-48F4-B17D-69FB0389D77C}" destId="{5B22DF68-6779-4204-9A02-34621953E3B4}" srcOrd="1" destOrd="0" presId="urn:microsoft.com/office/officeart/2005/8/layout/cycle2"/>
    <dgm:cxn modelId="{81EF8BAC-C71A-4A3A-994E-F9DF291C3BF7}" type="presParOf" srcId="{5B22DF68-6779-4204-9A02-34621953E3B4}" destId="{B7355E81-7AE0-4879-98D8-A103C08B9EA1}" srcOrd="0" destOrd="0" presId="urn:microsoft.com/office/officeart/2005/8/layout/cycle2"/>
    <dgm:cxn modelId="{72DCFBD9-5CA5-48C6-A826-33F2DB98396B}" type="presParOf" srcId="{E771F8C7-20FA-48F4-B17D-69FB0389D77C}" destId="{232E1269-EFCF-41E8-BEBB-4FE9DA2DBB21}" srcOrd="2" destOrd="0" presId="urn:microsoft.com/office/officeart/2005/8/layout/cycle2"/>
    <dgm:cxn modelId="{CBCC489F-6D2A-4B9F-9CFE-F2765AF9514F}" type="presParOf" srcId="{E771F8C7-20FA-48F4-B17D-69FB0389D77C}" destId="{2032ABB7-29BD-41F2-BD3B-7614940948B5}" srcOrd="3" destOrd="0" presId="urn:microsoft.com/office/officeart/2005/8/layout/cycle2"/>
    <dgm:cxn modelId="{85B3B62B-68E6-4A0F-A043-CF16B3B0FF1F}" type="presParOf" srcId="{2032ABB7-29BD-41F2-BD3B-7614940948B5}" destId="{2ECBCD42-16C3-4D98-B642-A1DF473F7093}" srcOrd="0" destOrd="0" presId="urn:microsoft.com/office/officeart/2005/8/layout/cycle2"/>
    <dgm:cxn modelId="{96B5064E-4155-4958-9128-1AA289110B8D}" type="presParOf" srcId="{E771F8C7-20FA-48F4-B17D-69FB0389D77C}" destId="{1A0B9ABB-7B9A-48B8-871C-97ECEBA02692}" srcOrd="4" destOrd="0" presId="urn:microsoft.com/office/officeart/2005/8/layout/cycle2"/>
    <dgm:cxn modelId="{5AA72B25-6257-42D0-BD6F-9E102F618587}" type="presParOf" srcId="{E771F8C7-20FA-48F4-B17D-69FB0389D77C}" destId="{B09A2FAC-A76A-48D1-84C8-774440ED8527}" srcOrd="5" destOrd="0" presId="urn:microsoft.com/office/officeart/2005/8/layout/cycle2"/>
    <dgm:cxn modelId="{AF89D828-ECD2-44EA-BE81-A79984233E47}" type="presParOf" srcId="{B09A2FAC-A76A-48D1-84C8-774440ED8527}" destId="{3C65D0B8-54F4-4586-91D1-D97947632900}" srcOrd="0" destOrd="0" presId="urn:microsoft.com/office/officeart/2005/8/layout/cycle2"/>
    <dgm:cxn modelId="{65549EEB-D0EC-4CAF-9B54-9945834B150C}" type="presParOf" srcId="{E771F8C7-20FA-48F4-B17D-69FB0389D77C}" destId="{7E309E0C-BBDA-43D5-86EC-32FEFBE4D20A}" srcOrd="6" destOrd="0" presId="urn:microsoft.com/office/officeart/2005/8/layout/cycle2"/>
    <dgm:cxn modelId="{D6623776-3833-404E-8ABF-F0097B8D784B}" type="presParOf" srcId="{E771F8C7-20FA-48F4-B17D-69FB0389D77C}" destId="{C5FB306C-6F4E-4DDD-A6F0-DC40AD17EBEA}" srcOrd="7" destOrd="0" presId="urn:microsoft.com/office/officeart/2005/8/layout/cycle2"/>
    <dgm:cxn modelId="{79CBC455-66E9-4D93-B82F-5643D13E9F70}" type="presParOf" srcId="{C5FB306C-6F4E-4DDD-A6F0-DC40AD17EBEA}" destId="{48796296-6EB8-4E05-807A-ABDA13F62600}" srcOrd="0" destOrd="0" presId="urn:microsoft.com/office/officeart/2005/8/layout/cycle2"/>
    <dgm:cxn modelId="{87E6918E-B5D2-4986-B836-C1213B75A9D1}" type="presParOf" srcId="{E771F8C7-20FA-48F4-B17D-69FB0389D77C}" destId="{7D1677D0-3F58-4DCF-A542-41AC8EC09F82}" srcOrd="8" destOrd="0" presId="urn:microsoft.com/office/officeart/2005/8/layout/cycle2"/>
    <dgm:cxn modelId="{A27A9BA2-19D3-41F5-995E-0560A9B225BC}" type="presParOf" srcId="{E771F8C7-20FA-48F4-B17D-69FB0389D77C}" destId="{3A485094-6C1F-4AFC-A2D3-914D54B01E5C}" srcOrd="9" destOrd="0" presId="urn:microsoft.com/office/officeart/2005/8/layout/cycle2"/>
    <dgm:cxn modelId="{9EB6221D-31DB-45C2-ACE3-F0F9E5DAC381}" type="presParOf" srcId="{3A485094-6C1F-4AFC-A2D3-914D54B01E5C}" destId="{AF93E8AE-7824-4FE5-9AF6-65D890DCD4C2}" srcOrd="0" destOrd="0" presId="urn:microsoft.com/office/officeart/2005/8/layout/cycle2"/>
    <dgm:cxn modelId="{CC99F916-9B92-46F6-A17A-D25B7A21753A}" type="presParOf" srcId="{E771F8C7-20FA-48F4-B17D-69FB0389D77C}" destId="{58979D30-3391-460B-9DBC-14BE29D2CB07}" srcOrd="10" destOrd="0" presId="urn:microsoft.com/office/officeart/2005/8/layout/cycle2"/>
    <dgm:cxn modelId="{82311216-14B1-4FBE-A5C0-B7863BA4B1D2}" type="presParOf" srcId="{E771F8C7-20FA-48F4-B17D-69FB0389D77C}" destId="{BF767FC1-9DB5-4E68-8159-FB8EF4775702}" srcOrd="11" destOrd="0" presId="urn:microsoft.com/office/officeart/2005/8/layout/cycle2"/>
    <dgm:cxn modelId="{76818BEB-F206-4F6B-A001-04CE8DCCF407}" type="presParOf" srcId="{BF767FC1-9DB5-4E68-8159-FB8EF4775702}" destId="{929DB4A9-DE39-4EFC-82F4-DADE7EEA1204}"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DC68E5A-E313-42F7-BE11-92CD1D6F43BF}"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19321245-6D3D-40C3-A45A-1A14939BC7D5}">
      <dgm:prSet custT="1"/>
      <dgm:spPr/>
      <dgm:t>
        <a:bodyPr/>
        <a:lstStyle/>
        <a:p>
          <a:r>
            <a:rPr lang="en-GB" sz="800"/>
            <a:t>Excel File Handling: The project utilizes an Excel file to store and manage train data, including the train number, name, source, destination, and platform number. </a:t>
          </a:r>
          <a:endParaRPr lang="en-IN" sz="800"/>
        </a:p>
      </dgm:t>
    </dgm:pt>
    <dgm:pt modelId="{DFCF0197-8816-45C8-B165-AEC30114CC0D}" type="parTrans" cxnId="{8CF112B3-B8EA-4BBB-8188-81F357B143B8}">
      <dgm:prSet/>
      <dgm:spPr/>
      <dgm:t>
        <a:bodyPr/>
        <a:lstStyle/>
        <a:p>
          <a:endParaRPr lang="en-IN"/>
        </a:p>
      </dgm:t>
    </dgm:pt>
    <dgm:pt modelId="{87CD2A22-F447-4C6A-B340-EE191009657B}" type="sibTrans" cxnId="{8CF112B3-B8EA-4BBB-8188-81F357B143B8}">
      <dgm:prSet custT="1"/>
      <dgm:spPr/>
      <dgm:t>
        <a:bodyPr/>
        <a:lstStyle/>
        <a:p>
          <a:endParaRPr lang="en-IN" sz="800"/>
        </a:p>
      </dgm:t>
    </dgm:pt>
    <dgm:pt modelId="{D2FB29CD-9BCE-4459-A921-616CE5FB9DC8}">
      <dgm:prSet custT="1"/>
      <dgm:spPr/>
      <dgm:t>
        <a:bodyPr/>
        <a:lstStyle/>
        <a:p>
          <a:r>
            <a:rPr lang="en-GB" sz="800"/>
            <a:t>Text-to-Speech Conversion: The textToSpeech() function converts textual information from the Excel file into speech. The generated speech is saved as an MP3 file, which is later used in the final announcement.</a:t>
          </a:r>
          <a:endParaRPr lang="en-IN" sz="800"/>
        </a:p>
      </dgm:t>
    </dgm:pt>
    <dgm:pt modelId="{D207395B-32B6-4928-9757-79D736E24894}" type="parTrans" cxnId="{DCDE6DBE-4F26-432B-A3B5-54C50B221049}">
      <dgm:prSet/>
      <dgm:spPr/>
      <dgm:t>
        <a:bodyPr/>
        <a:lstStyle/>
        <a:p>
          <a:endParaRPr lang="en-IN"/>
        </a:p>
      </dgm:t>
    </dgm:pt>
    <dgm:pt modelId="{71D9650B-FEAD-49FC-9EFA-31B091E38415}" type="sibTrans" cxnId="{DCDE6DBE-4F26-432B-A3B5-54C50B221049}">
      <dgm:prSet custT="1"/>
      <dgm:spPr/>
      <dgm:t>
        <a:bodyPr/>
        <a:lstStyle/>
        <a:p>
          <a:endParaRPr lang="en-IN" sz="800"/>
        </a:p>
      </dgm:t>
    </dgm:pt>
    <dgm:pt modelId="{F18A12F4-0516-4E70-A17B-D1840E9A0506}">
      <dgm:prSet custT="1"/>
      <dgm:spPr/>
      <dgm:t>
        <a:bodyPr/>
        <a:lstStyle/>
        <a:p>
          <a:r>
            <a:rPr lang="en-GB" sz="800"/>
            <a:t>Audio Processing: The generateSkeleton() function extracts specific segments from a base audio file (railway.mp3) to create reusable audio clips, such as "Kripaya dhyan dijiye," "se chalkar," and "par aa rhi hai." These clips form the framework for the announcement.</a:t>
          </a:r>
          <a:endParaRPr lang="en-IN" sz="800"/>
        </a:p>
      </dgm:t>
    </dgm:pt>
    <dgm:pt modelId="{21EE95C9-23B0-4AD8-AA60-5B503AF78870}" type="parTrans" cxnId="{BC38C501-2165-4D96-B552-4D2A031FEC1C}">
      <dgm:prSet/>
      <dgm:spPr/>
      <dgm:t>
        <a:bodyPr/>
        <a:lstStyle/>
        <a:p>
          <a:endParaRPr lang="en-IN"/>
        </a:p>
      </dgm:t>
    </dgm:pt>
    <dgm:pt modelId="{AE849BA3-2729-4AE4-B663-19B964F196E8}" type="sibTrans" cxnId="{BC38C501-2165-4D96-B552-4D2A031FEC1C}">
      <dgm:prSet custT="1"/>
      <dgm:spPr/>
      <dgm:t>
        <a:bodyPr/>
        <a:lstStyle/>
        <a:p>
          <a:endParaRPr lang="en-IN" sz="800"/>
        </a:p>
      </dgm:t>
    </dgm:pt>
    <dgm:pt modelId="{68854ABB-AF72-4033-8727-E833351F042F}">
      <dgm:prSet custT="1"/>
      <dgm:spPr/>
      <dgm:t>
        <a:bodyPr/>
        <a:lstStyle/>
        <a:p>
          <a:r>
            <a:rPr lang="en-GB" sz="800"/>
            <a:t>Announcement Generation: The generateAnnouncement() function reads the Excel file, converts relevant details into speech using the textToSpeech() function, and merges the generated audio files using pydub to create the final announcement.</a:t>
          </a:r>
          <a:endParaRPr lang="en-IN" sz="800"/>
        </a:p>
      </dgm:t>
    </dgm:pt>
    <dgm:pt modelId="{549410A3-7EFD-417C-9F68-4F9A6F00E547}" type="parTrans" cxnId="{2EC257F6-0E46-4CBF-999F-EA68181DA98F}">
      <dgm:prSet/>
      <dgm:spPr/>
      <dgm:t>
        <a:bodyPr/>
        <a:lstStyle/>
        <a:p>
          <a:endParaRPr lang="en-IN"/>
        </a:p>
      </dgm:t>
    </dgm:pt>
    <dgm:pt modelId="{6D378A95-C557-410E-9BCA-BCBCA0765DCA}" type="sibTrans" cxnId="{2EC257F6-0E46-4CBF-999F-EA68181DA98F}">
      <dgm:prSet custT="1"/>
      <dgm:spPr/>
      <dgm:t>
        <a:bodyPr/>
        <a:lstStyle/>
        <a:p>
          <a:endParaRPr lang="en-IN" sz="800"/>
        </a:p>
      </dgm:t>
    </dgm:pt>
    <dgm:pt modelId="{4F4D53DA-68B1-4BBD-B56A-9112694CFB66}">
      <dgm:prSet custT="1"/>
      <dgm:spPr/>
      <dgm:t>
        <a:bodyPr/>
        <a:lstStyle/>
        <a:p>
          <a:r>
            <a:rPr lang="en-GB" sz="800"/>
            <a:t>Exporting the Announcement: Finally, the merged audio is exported as an MP3 file, ready to be played at the railway station.</a:t>
          </a:r>
          <a:endParaRPr lang="en-IN" sz="800"/>
        </a:p>
      </dgm:t>
    </dgm:pt>
    <dgm:pt modelId="{316EFAA0-072A-43F1-88E8-655ADD188096}" type="parTrans" cxnId="{409FD3E1-E6B3-41F4-876F-DBF0D2B0FABE}">
      <dgm:prSet/>
      <dgm:spPr/>
      <dgm:t>
        <a:bodyPr/>
        <a:lstStyle/>
        <a:p>
          <a:endParaRPr lang="en-IN"/>
        </a:p>
      </dgm:t>
    </dgm:pt>
    <dgm:pt modelId="{AB48676E-57FF-46A4-B8FE-D196735080C0}" type="sibTrans" cxnId="{409FD3E1-E6B3-41F4-876F-DBF0D2B0FABE}">
      <dgm:prSet custT="1"/>
      <dgm:spPr/>
      <dgm:t>
        <a:bodyPr/>
        <a:lstStyle/>
        <a:p>
          <a:endParaRPr lang="en-IN" sz="800"/>
        </a:p>
      </dgm:t>
    </dgm:pt>
    <dgm:pt modelId="{55ECD3B2-9022-4541-9288-544FB9B7BB60}" type="pres">
      <dgm:prSet presAssocID="{CDC68E5A-E313-42F7-BE11-92CD1D6F43BF}" presName="cycle" presStyleCnt="0">
        <dgm:presLayoutVars>
          <dgm:dir/>
          <dgm:resizeHandles val="exact"/>
        </dgm:presLayoutVars>
      </dgm:prSet>
      <dgm:spPr/>
    </dgm:pt>
    <dgm:pt modelId="{08296C97-EA86-48C3-8175-B7414B5C979B}" type="pres">
      <dgm:prSet presAssocID="{19321245-6D3D-40C3-A45A-1A14939BC7D5}" presName="node" presStyleLbl="node1" presStyleIdx="0" presStyleCnt="5">
        <dgm:presLayoutVars>
          <dgm:bulletEnabled val="1"/>
        </dgm:presLayoutVars>
      </dgm:prSet>
      <dgm:spPr/>
    </dgm:pt>
    <dgm:pt modelId="{D6C5A7E6-1086-4BD2-B427-D8F169360A19}" type="pres">
      <dgm:prSet presAssocID="{87CD2A22-F447-4C6A-B340-EE191009657B}" presName="sibTrans" presStyleLbl="sibTrans2D1" presStyleIdx="0" presStyleCnt="5"/>
      <dgm:spPr/>
    </dgm:pt>
    <dgm:pt modelId="{535E19FB-487D-4623-B92C-C39EC9878B8D}" type="pres">
      <dgm:prSet presAssocID="{87CD2A22-F447-4C6A-B340-EE191009657B}" presName="connectorText" presStyleLbl="sibTrans2D1" presStyleIdx="0" presStyleCnt="5"/>
      <dgm:spPr/>
    </dgm:pt>
    <dgm:pt modelId="{F1E87C49-9327-4186-93DE-A6F10479652D}" type="pres">
      <dgm:prSet presAssocID="{D2FB29CD-9BCE-4459-A921-616CE5FB9DC8}" presName="node" presStyleLbl="node1" presStyleIdx="1" presStyleCnt="5">
        <dgm:presLayoutVars>
          <dgm:bulletEnabled val="1"/>
        </dgm:presLayoutVars>
      </dgm:prSet>
      <dgm:spPr/>
    </dgm:pt>
    <dgm:pt modelId="{F73B70B6-88E8-4875-9B3E-80A8A49A1827}" type="pres">
      <dgm:prSet presAssocID="{71D9650B-FEAD-49FC-9EFA-31B091E38415}" presName="sibTrans" presStyleLbl="sibTrans2D1" presStyleIdx="1" presStyleCnt="5"/>
      <dgm:spPr/>
    </dgm:pt>
    <dgm:pt modelId="{66050B72-767B-4176-B84C-A06886235F09}" type="pres">
      <dgm:prSet presAssocID="{71D9650B-FEAD-49FC-9EFA-31B091E38415}" presName="connectorText" presStyleLbl="sibTrans2D1" presStyleIdx="1" presStyleCnt="5"/>
      <dgm:spPr/>
    </dgm:pt>
    <dgm:pt modelId="{D954F909-6FA4-4AA5-BBD2-7F1CAD807D5C}" type="pres">
      <dgm:prSet presAssocID="{F18A12F4-0516-4E70-A17B-D1840E9A0506}" presName="node" presStyleLbl="node1" presStyleIdx="2" presStyleCnt="5">
        <dgm:presLayoutVars>
          <dgm:bulletEnabled val="1"/>
        </dgm:presLayoutVars>
      </dgm:prSet>
      <dgm:spPr/>
    </dgm:pt>
    <dgm:pt modelId="{F39C4140-24C3-4027-A05A-D318A188E39C}" type="pres">
      <dgm:prSet presAssocID="{AE849BA3-2729-4AE4-B663-19B964F196E8}" presName="sibTrans" presStyleLbl="sibTrans2D1" presStyleIdx="2" presStyleCnt="5"/>
      <dgm:spPr/>
    </dgm:pt>
    <dgm:pt modelId="{5B261207-6AB4-4F4A-8FA3-546B1AC0AB61}" type="pres">
      <dgm:prSet presAssocID="{AE849BA3-2729-4AE4-B663-19B964F196E8}" presName="connectorText" presStyleLbl="sibTrans2D1" presStyleIdx="2" presStyleCnt="5"/>
      <dgm:spPr/>
    </dgm:pt>
    <dgm:pt modelId="{EF86D425-195E-4437-9290-B1FA980E2BDE}" type="pres">
      <dgm:prSet presAssocID="{68854ABB-AF72-4033-8727-E833351F042F}" presName="node" presStyleLbl="node1" presStyleIdx="3" presStyleCnt="5">
        <dgm:presLayoutVars>
          <dgm:bulletEnabled val="1"/>
        </dgm:presLayoutVars>
      </dgm:prSet>
      <dgm:spPr/>
    </dgm:pt>
    <dgm:pt modelId="{322B10FF-4953-448B-A3D0-B3035CD290A9}" type="pres">
      <dgm:prSet presAssocID="{6D378A95-C557-410E-9BCA-BCBCA0765DCA}" presName="sibTrans" presStyleLbl="sibTrans2D1" presStyleIdx="3" presStyleCnt="5"/>
      <dgm:spPr/>
    </dgm:pt>
    <dgm:pt modelId="{D0FDDFFC-43D4-4506-8EF5-A60189ECA096}" type="pres">
      <dgm:prSet presAssocID="{6D378A95-C557-410E-9BCA-BCBCA0765DCA}" presName="connectorText" presStyleLbl="sibTrans2D1" presStyleIdx="3" presStyleCnt="5"/>
      <dgm:spPr/>
    </dgm:pt>
    <dgm:pt modelId="{E8E2D879-68C6-47D7-9BC8-8092198A6C92}" type="pres">
      <dgm:prSet presAssocID="{4F4D53DA-68B1-4BBD-B56A-9112694CFB66}" presName="node" presStyleLbl="node1" presStyleIdx="4" presStyleCnt="5">
        <dgm:presLayoutVars>
          <dgm:bulletEnabled val="1"/>
        </dgm:presLayoutVars>
      </dgm:prSet>
      <dgm:spPr/>
    </dgm:pt>
    <dgm:pt modelId="{5BCB77A7-0B97-44C1-A13A-795AD2BD143A}" type="pres">
      <dgm:prSet presAssocID="{AB48676E-57FF-46A4-B8FE-D196735080C0}" presName="sibTrans" presStyleLbl="sibTrans2D1" presStyleIdx="4" presStyleCnt="5"/>
      <dgm:spPr/>
    </dgm:pt>
    <dgm:pt modelId="{5B782729-2CFD-406D-BFD0-C90B4105566C}" type="pres">
      <dgm:prSet presAssocID="{AB48676E-57FF-46A4-B8FE-D196735080C0}" presName="connectorText" presStyleLbl="sibTrans2D1" presStyleIdx="4" presStyleCnt="5"/>
      <dgm:spPr/>
    </dgm:pt>
  </dgm:ptLst>
  <dgm:cxnLst>
    <dgm:cxn modelId="{BC38C501-2165-4D96-B552-4D2A031FEC1C}" srcId="{CDC68E5A-E313-42F7-BE11-92CD1D6F43BF}" destId="{F18A12F4-0516-4E70-A17B-D1840E9A0506}" srcOrd="2" destOrd="0" parTransId="{21EE95C9-23B0-4AD8-AA60-5B503AF78870}" sibTransId="{AE849BA3-2729-4AE4-B663-19B964F196E8}"/>
    <dgm:cxn modelId="{71D61603-32F7-492F-952A-AA30A2B807F9}" type="presOf" srcId="{19321245-6D3D-40C3-A45A-1A14939BC7D5}" destId="{08296C97-EA86-48C3-8175-B7414B5C979B}" srcOrd="0" destOrd="0" presId="urn:microsoft.com/office/officeart/2005/8/layout/cycle2"/>
    <dgm:cxn modelId="{68FC8F0A-FD0B-4878-88A5-B869ADC650D0}" type="presOf" srcId="{68854ABB-AF72-4033-8727-E833351F042F}" destId="{EF86D425-195E-4437-9290-B1FA980E2BDE}" srcOrd="0" destOrd="0" presId="urn:microsoft.com/office/officeart/2005/8/layout/cycle2"/>
    <dgm:cxn modelId="{A478E20A-9D18-4D4C-BAE0-805978052236}" type="presOf" srcId="{71D9650B-FEAD-49FC-9EFA-31B091E38415}" destId="{66050B72-767B-4176-B84C-A06886235F09}" srcOrd="1" destOrd="0" presId="urn:microsoft.com/office/officeart/2005/8/layout/cycle2"/>
    <dgm:cxn modelId="{87B1C60F-76E1-4F39-AB09-E70AC43BDA55}" type="presOf" srcId="{87CD2A22-F447-4C6A-B340-EE191009657B}" destId="{D6C5A7E6-1086-4BD2-B427-D8F169360A19}" srcOrd="0" destOrd="0" presId="urn:microsoft.com/office/officeart/2005/8/layout/cycle2"/>
    <dgm:cxn modelId="{946FE30F-C6A0-4119-A1ED-D8C513D921D7}" type="presOf" srcId="{AE849BA3-2729-4AE4-B663-19B964F196E8}" destId="{5B261207-6AB4-4F4A-8FA3-546B1AC0AB61}" srcOrd="1" destOrd="0" presId="urn:microsoft.com/office/officeart/2005/8/layout/cycle2"/>
    <dgm:cxn modelId="{071DEE22-43CE-484C-BA7C-6E932056577F}" type="presOf" srcId="{F18A12F4-0516-4E70-A17B-D1840E9A0506}" destId="{D954F909-6FA4-4AA5-BBD2-7F1CAD807D5C}" srcOrd="0" destOrd="0" presId="urn:microsoft.com/office/officeart/2005/8/layout/cycle2"/>
    <dgm:cxn modelId="{02D1DC2D-D572-4AA0-8BAE-B25DB828A91C}" type="presOf" srcId="{4F4D53DA-68B1-4BBD-B56A-9112694CFB66}" destId="{E8E2D879-68C6-47D7-9BC8-8092198A6C92}" srcOrd="0" destOrd="0" presId="urn:microsoft.com/office/officeart/2005/8/layout/cycle2"/>
    <dgm:cxn modelId="{908BD060-9715-42F7-AF78-EE49D88D24A0}" type="presOf" srcId="{AB48676E-57FF-46A4-B8FE-D196735080C0}" destId="{5B782729-2CFD-406D-BFD0-C90B4105566C}" srcOrd="1" destOrd="0" presId="urn:microsoft.com/office/officeart/2005/8/layout/cycle2"/>
    <dgm:cxn modelId="{BDEBA963-B50D-4542-99B5-FB68C8E312B6}" type="presOf" srcId="{AB48676E-57FF-46A4-B8FE-D196735080C0}" destId="{5BCB77A7-0B97-44C1-A13A-795AD2BD143A}" srcOrd="0" destOrd="0" presId="urn:microsoft.com/office/officeart/2005/8/layout/cycle2"/>
    <dgm:cxn modelId="{D623DD45-CB4B-484B-8370-CE00A233F70F}" type="presOf" srcId="{6D378A95-C557-410E-9BCA-BCBCA0765DCA}" destId="{D0FDDFFC-43D4-4506-8EF5-A60189ECA096}" srcOrd="1" destOrd="0" presId="urn:microsoft.com/office/officeart/2005/8/layout/cycle2"/>
    <dgm:cxn modelId="{937D4D54-9216-4288-A82A-D71D7B48208F}" type="presOf" srcId="{CDC68E5A-E313-42F7-BE11-92CD1D6F43BF}" destId="{55ECD3B2-9022-4541-9288-544FB9B7BB60}" srcOrd="0" destOrd="0" presId="urn:microsoft.com/office/officeart/2005/8/layout/cycle2"/>
    <dgm:cxn modelId="{FD9F4B7C-2768-44F5-A6E2-79A9F98C6B25}" type="presOf" srcId="{6D378A95-C557-410E-9BCA-BCBCA0765DCA}" destId="{322B10FF-4953-448B-A3D0-B3035CD290A9}" srcOrd="0" destOrd="0" presId="urn:microsoft.com/office/officeart/2005/8/layout/cycle2"/>
    <dgm:cxn modelId="{92B81E9F-801D-4976-9D2B-0B21174DB17F}" type="presOf" srcId="{71D9650B-FEAD-49FC-9EFA-31B091E38415}" destId="{F73B70B6-88E8-4875-9B3E-80A8A49A1827}" srcOrd="0" destOrd="0" presId="urn:microsoft.com/office/officeart/2005/8/layout/cycle2"/>
    <dgm:cxn modelId="{098321A9-5FD8-42A9-A1F0-6B61C948D36B}" type="presOf" srcId="{87CD2A22-F447-4C6A-B340-EE191009657B}" destId="{535E19FB-487D-4623-B92C-C39EC9878B8D}" srcOrd="1" destOrd="0" presId="urn:microsoft.com/office/officeart/2005/8/layout/cycle2"/>
    <dgm:cxn modelId="{8CF112B3-B8EA-4BBB-8188-81F357B143B8}" srcId="{CDC68E5A-E313-42F7-BE11-92CD1D6F43BF}" destId="{19321245-6D3D-40C3-A45A-1A14939BC7D5}" srcOrd="0" destOrd="0" parTransId="{DFCF0197-8816-45C8-B165-AEC30114CC0D}" sibTransId="{87CD2A22-F447-4C6A-B340-EE191009657B}"/>
    <dgm:cxn modelId="{DCDE6DBE-4F26-432B-A3B5-54C50B221049}" srcId="{CDC68E5A-E313-42F7-BE11-92CD1D6F43BF}" destId="{D2FB29CD-9BCE-4459-A921-616CE5FB9DC8}" srcOrd="1" destOrd="0" parTransId="{D207395B-32B6-4928-9757-79D736E24894}" sibTransId="{71D9650B-FEAD-49FC-9EFA-31B091E38415}"/>
    <dgm:cxn modelId="{0CDAC9D2-3B05-41FC-A3C2-3F34DFB6F9E8}" type="presOf" srcId="{AE849BA3-2729-4AE4-B663-19B964F196E8}" destId="{F39C4140-24C3-4027-A05A-D318A188E39C}" srcOrd="0" destOrd="0" presId="urn:microsoft.com/office/officeart/2005/8/layout/cycle2"/>
    <dgm:cxn modelId="{409FD3E1-E6B3-41F4-876F-DBF0D2B0FABE}" srcId="{CDC68E5A-E313-42F7-BE11-92CD1D6F43BF}" destId="{4F4D53DA-68B1-4BBD-B56A-9112694CFB66}" srcOrd="4" destOrd="0" parTransId="{316EFAA0-072A-43F1-88E8-655ADD188096}" sibTransId="{AB48676E-57FF-46A4-B8FE-D196735080C0}"/>
    <dgm:cxn modelId="{2EC257F6-0E46-4CBF-999F-EA68181DA98F}" srcId="{CDC68E5A-E313-42F7-BE11-92CD1D6F43BF}" destId="{68854ABB-AF72-4033-8727-E833351F042F}" srcOrd="3" destOrd="0" parTransId="{549410A3-7EFD-417C-9F68-4F9A6F00E547}" sibTransId="{6D378A95-C557-410E-9BCA-BCBCA0765DCA}"/>
    <dgm:cxn modelId="{01EED1FC-7E57-47C6-AA1D-77B3820EE642}" type="presOf" srcId="{D2FB29CD-9BCE-4459-A921-616CE5FB9DC8}" destId="{F1E87C49-9327-4186-93DE-A6F10479652D}" srcOrd="0" destOrd="0" presId="urn:microsoft.com/office/officeart/2005/8/layout/cycle2"/>
    <dgm:cxn modelId="{DFD37BA0-607A-488B-B7C6-45D467E302C0}" type="presParOf" srcId="{55ECD3B2-9022-4541-9288-544FB9B7BB60}" destId="{08296C97-EA86-48C3-8175-B7414B5C979B}" srcOrd="0" destOrd="0" presId="urn:microsoft.com/office/officeart/2005/8/layout/cycle2"/>
    <dgm:cxn modelId="{8F4A5E2F-F524-4D0D-A8A3-DBAEBFEB03DE}" type="presParOf" srcId="{55ECD3B2-9022-4541-9288-544FB9B7BB60}" destId="{D6C5A7E6-1086-4BD2-B427-D8F169360A19}" srcOrd="1" destOrd="0" presId="urn:microsoft.com/office/officeart/2005/8/layout/cycle2"/>
    <dgm:cxn modelId="{80F25195-21CE-4F3D-84E4-C208495FFAC9}" type="presParOf" srcId="{D6C5A7E6-1086-4BD2-B427-D8F169360A19}" destId="{535E19FB-487D-4623-B92C-C39EC9878B8D}" srcOrd="0" destOrd="0" presId="urn:microsoft.com/office/officeart/2005/8/layout/cycle2"/>
    <dgm:cxn modelId="{30588BF7-A81C-485F-9C63-1501D63AA3CD}" type="presParOf" srcId="{55ECD3B2-9022-4541-9288-544FB9B7BB60}" destId="{F1E87C49-9327-4186-93DE-A6F10479652D}" srcOrd="2" destOrd="0" presId="urn:microsoft.com/office/officeart/2005/8/layout/cycle2"/>
    <dgm:cxn modelId="{F32FB733-532C-4663-8C81-BD63D673E780}" type="presParOf" srcId="{55ECD3B2-9022-4541-9288-544FB9B7BB60}" destId="{F73B70B6-88E8-4875-9B3E-80A8A49A1827}" srcOrd="3" destOrd="0" presId="urn:microsoft.com/office/officeart/2005/8/layout/cycle2"/>
    <dgm:cxn modelId="{A9DD66B8-7F4B-494A-92EF-E19E88DD6232}" type="presParOf" srcId="{F73B70B6-88E8-4875-9B3E-80A8A49A1827}" destId="{66050B72-767B-4176-B84C-A06886235F09}" srcOrd="0" destOrd="0" presId="urn:microsoft.com/office/officeart/2005/8/layout/cycle2"/>
    <dgm:cxn modelId="{795A7592-0B9E-4D9E-AB6D-517A4DFC1C81}" type="presParOf" srcId="{55ECD3B2-9022-4541-9288-544FB9B7BB60}" destId="{D954F909-6FA4-4AA5-BBD2-7F1CAD807D5C}" srcOrd="4" destOrd="0" presId="urn:microsoft.com/office/officeart/2005/8/layout/cycle2"/>
    <dgm:cxn modelId="{30FAD427-5709-4F21-9C1A-6E085233A1E5}" type="presParOf" srcId="{55ECD3B2-9022-4541-9288-544FB9B7BB60}" destId="{F39C4140-24C3-4027-A05A-D318A188E39C}" srcOrd="5" destOrd="0" presId="urn:microsoft.com/office/officeart/2005/8/layout/cycle2"/>
    <dgm:cxn modelId="{0F0D70B4-4D53-46C6-B034-C5BF3545ABBB}" type="presParOf" srcId="{F39C4140-24C3-4027-A05A-D318A188E39C}" destId="{5B261207-6AB4-4F4A-8FA3-546B1AC0AB61}" srcOrd="0" destOrd="0" presId="urn:microsoft.com/office/officeart/2005/8/layout/cycle2"/>
    <dgm:cxn modelId="{AFEBE563-478E-4EE2-AE60-656E6EF9012A}" type="presParOf" srcId="{55ECD3B2-9022-4541-9288-544FB9B7BB60}" destId="{EF86D425-195E-4437-9290-B1FA980E2BDE}" srcOrd="6" destOrd="0" presId="urn:microsoft.com/office/officeart/2005/8/layout/cycle2"/>
    <dgm:cxn modelId="{013F061E-7CB1-4DD1-94B7-9B5F11AE7288}" type="presParOf" srcId="{55ECD3B2-9022-4541-9288-544FB9B7BB60}" destId="{322B10FF-4953-448B-A3D0-B3035CD290A9}" srcOrd="7" destOrd="0" presId="urn:microsoft.com/office/officeart/2005/8/layout/cycle2"/>
    <dgm:cxn modelId="{66D6E437-B7C8-465B-A9EE-A0E28BDE2B37}" type="presParOf" srcId="{322B10FF-4953-448B-A3D0-B3035CD290A9}" destId="{D0FDDFFC-43D4-4506-8EF5-A60189ECA096}" srcOrd="0" destOrd="0" presId="urn:microsoft.com/office/officeart/2005/8/layout/cycle2"/>
    <dgm:cxn modelId="{DFB3DB94-12EA-4AAF-AA72-9A6DC7B385ED}" type="presParOf" srcId="{55ECD3B2-9022-4541-9288-544FB9B7BB60}" destId="{E8E2D879-68C6-47D7-9BC8-8092198A6C92}" srcOrd="8" destOrd="0" presId="urn:microsoft.com/office/officeart/2005/8/layout/cycle2"/>
    <dgm:cxn modelId="{009CD5E0-9C38-44C7-BA9E-70C4F2A350D8}" type="presParOf" srcId="{55ECD3B2-9022-4541-9288-544FB9B7BB60}" destId="{5BCB77A7-0B97-44C1-A13A-795AD2BD143A}" srcOrd="9" destOrd="0" presId="urn:microsoft.com/office/officeart/2005/8/layout/cycle2"/>
    <dgm:cxn modelId="{813FA173-97F0-48CF-AAE4-CF36230CA18A}" type="presParOf" srcId="{5BCB77A7-0B97-44C1-A13A-795AD2BD143A}" destId="{5B782729-2CFD-406D-BFD0-C90B4105566C}"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DA35987-FEDD-48F2-B694-E85D923FE1D7}"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D21FC6EF-7729-4A01-9DEB-9579B1C60632}">
      <dgm:prSet/>
      <dgm:spPr/>
      <dgm:t>
        <a:bodyPr/>
        <a:lstStyle/>
        <a:p>
          <a:r>
            <a:rPr lang="en-GB"/>
            <a:t>Code with Harry: The project is inspired by and references tutorials and resources from "Code with Harry," a popular educational platform for programming and software development.</a:t>
          </a:r>
          <a:endParaRPr lang="en-IN"/>
        </a:p>
      </dgm:t>
    </dgm:pt>
    <dgm:pt modelId="{30C1B2BC-4CC1-4425-95B0-8DD56A6B45A9}" type="parTrans" cxnId="{046EC168-4F02-4FBC-8399-2175C13D259D}">
      <dgm:prSet/>
      <dgm:spPr/>
      <dgm:t>
        <a:bodyPr/>
        <a:lstStyle/>
        <a:p>
          <a:endParaRPr lang="en-IN"/>
        </a:p>
      </dgm:t>
    </dgm:pt>
    <dgm:pt modelId="{055F569A-2ED9-475E-B05C-2B0757D0A521}" type="sibTrans" cxnId="{046EC168-4F02-4FBC-8399-2175C13D259D}">
      <dgm:prSet/>
      <dgm:spPr/>
      <dgm:t>
        <a:bodyPr/>
        <a:lstStyle/>
        <a:p>
          <a:endParaRPr lang="en-IN"/>
        </a:p>
      </dgm:t>
    </dgm:pt>
    <dgm:pt modelId="{21F779F0-12CD-41CE-90E3-4CF8A6ABA5C9}">
      <dgm:prSet/>
      <dgm:spPr/>
      <dgm:t>
        <a:bodyPr/>
        <a:lstStyle/>
        <a:p>
          <a:r>
            <a:rPr lang="en-GB"/>
            <a:t>Pandas Documentation: Official documentation for the Pandas library used for data manipulation.</a:t>
          </a:r>
          <a:endParaRPr lang="en-IN"/>
        </a:p>
      </dgm:t>
    </dgm:pt>
    <dgm:pt modelId="{7C7ACA12-E447-4A45-BBC1-85C6724A14A5}" type="parTrans" cxnId="{40D45778-61D1-4E9C-AAC1-82B8E70C5ED9}">
      <dgm:prSet/>
      <dgm:spPr/>
      <dgm:t>
        <a:bodyPr/>
        <a:lstStyle/>
        <a:p>
          <a:endParaRPr lang="en-IN"/>
        </a:p>
      </dgm:t>
    </dgm:pt>
    <dgm:pt modelId="{8E408663-E7BB-46EB-B6DB-2A18C8F1C069}" type="sibTrans" cxnId="{40D45778-61D1-4E9C-AAC1-82B8E70C5ED9}">
      <dgm:prSet/>
      <dgm:spPr/>
      <dgm:t>
        <a:bodyPr/>
        <a:lstStyle/>
        <a:p>
          <a:endParaRPr lang="en-IN"/>
        </a:p>
      </dgm:t>
    </dgm:pt>
    <dgm:pt modelId="{6F9A94E5-F993-49FA-A2AF-C2E30A8E5AE9}">
      <dgm:prSet/>
      <dgm:spPr/>
      <dgm:t>
        <a:bodyPr/>
        <a:lstStyle/>
        <a:p>
          <a:r>
            <a:rPr lang="en-GB"/>
            <a:t>pydub Documentation: Official documentation for the pydub library used for audio processing.</a:t>
          </a:r>
          <a:endParaRPr lang="en-IN"/>
        </a:p>
      </dgm:t>
    </dgm:pt>
    <dgm:pt modelId="{C2C09C2A-3540-4F6B-A093-EF97580C082D}" type="parTrans" cxnId="{9664949A-A5D7-471A-96A1-0AD75C838182}">
      <dgm:prSet/>
      <dgm:spPr/>
      <dgm:t>
        <a:bodyPr/>
        <a:lstStyle/>
        <a:p>
          <a:endParaRPr lang="en-IN"/>
        </a:p>
      </dgm:t>
    </dgm:pt>
    <dgm:pt modelId="{68C486EB-994D-4B7F-8C11-E0F4F04B5B3A}" type="sibTrans" cxnId="{9664949A-A5D7-471A-96A1-0AD75C838182}">
      <dgm:prSet/>
      <dgm:spPr/>
      <dgm:t>
        <a:bodyPr/>
        <a:lstStyle/>
        <a:p>
          <a:endParaRPr lang="en-IN"/>
        </a:p>
      </dgm:t>
    </dgm:pt>
    <dgm:pt modelId="{4C327F76-2CBA-4EE4-AD09-D1D14A7797FE}">
      <dgm:prSet/>
      <dgm:spPr/>
      <dgm:t>
        <a:bodyPr/>
        <a:lstStyle/>
        <a:p>
          <a:r>
            <a:rPr lang="en-GB"/>
            <a:t>gTTS Documentation: Official documentation for the Google Text-to-Speech library used for converting text to speech.</a:t>
          </a:r>
          <a:endParaRPr lang="en-IN"/>
        </a:p>
      </dgm:t>
    </dgm:pt>
    <dgm:pt modelId="{1695976A-BE5F-4BE2-83F2-0AE332D603CF}" type="parTrans" cxnId="{BCC0E19B-C04C-488D-BA5E-8548708CCFCD}">
      <dgm:prSet/>
      <dgm:spPr/>
      <dgm:t>
        <a:bodyPr/>
        <a:lstStyle/>
        <a:p>
          <a:endParaRPr lang="en-IN"/>
        </a:p>
      </dgm:t>
    </dgm:pt>
    <dgm:pt modelId="{9BB7247E-1480-4054-AD08-742835A74753}" type="sibTrans" cxnId="{BCC0E19B-C04C-488D-BA5E-8548708CCFCD}">
      <dgm:prSet/>
      <dgm:spPr/>
      <dgm:t>
        <a:bodyPr/>
        <a:lstStyle/>
        <a:p>
          <a:endParaRPr lang="en-IN"/>
        </a:p>
      </dgm:t>
    </dgm:pt>
    <dgm:pt modelId="{E857CAB9-F0DF-40C1-93E7-630CB689CB94}">
      <dgm:prSet/>
      <dgm:spPr/>
      <dgm:t>
        <a:bodyPr/>
        <a:lstStyle/>
        <a:p>
          <a:r>
            <a:rPr lang="en-GB"/>
            <a:t>Python Documentation: General documentation for Python programming language.</a:t>
          </a:r>
          <a:endParaRPr lang="en-IN"/>
        </a:p>
      </dgm:t>
    </dgm:pt>
    <dgm:pt modelId="{6C3ED052-2943-4E89-98D7-8698034AAD55}" type="parTrans" cxnId="{DBA4064D-0E1B-4BE4-9D6C-57AF000007B2}">
      <dgm:prSet/>
      <dgm:spPr/>
      <dgm:t>
        <a:bodyPr/>
        <a:lstStyle/>
        <a:p>
          <a:endParaRPr lang="en-IN"/>
        </a:p>
      </dgm:t>
    </dgm:pt>
    <dgm:pt modelId="{927B84B7-020B-4D05-9A68-DED867988F62}" type="sibTrans" cxnId="{DBA4064D-0E1B-4BE4-9D6C-57AF000007B2}">
      <dgm:prSet/>
      <dgm:spPr/>
      <dgm:t>
        <a:bodyPr/>
        <a:lstStyle/>
        <a:p>
          <a:endParaRPr lang="en-IN"/>
        </a:p>
      </dgm:t>
    </dgm:pt>
    <dgm:pt modelId="{B13F6B67-F922-41BD-BE1B-6B2B266EF81C}" type="pres">
      <dgm:prSet presAssocID="{ADA35987-FEDD-48F2-B694-E85D923FE1D7}" presName="cycle" presStyleCnt="0">
        <dgm:presLayoutVars>
          <dgm:dir/>
          <dgm:resizeHandles val="exact"/>
        </dgm:presLayoutVars>
      </dgm:prSet>
      <dgm:spPr/>
    </dgm:pt>
    <dgm:pt modelId="{D08A29AF-AD30-4E33-88D8-18DFF00B0D00}" type="pres">
      <dgm:prSet presAssocID="{D21FC6EF-7729-4A01-9DEB-9579B1C60632}" presName="node" presStyleLbl="node1" presStyleIdx="0" presStyleCnt="5">
        <dgm:presLayoutVars>
          <dgm:bulletEnabled val="1"/>
        </dgm:presLayoutVars>
      </dgm:prSet>
      <dgm:spPr/>
    </dgm:pt>
    <dgm:pt modelId="{D9B98A4A-4ABD-4DDC-A049-D450504FCEAD}" type="pres">
      <dgm:prSet presAssocID="{055F569A-2ED9-475E-B05C-2B0757D0A521}" presName="sibTrans" presStyleLbl="sibTrans2D1" presStyleIdx="0" presStyleCnt="5"/>
      <dgm:spPr/>
    </dgm:pt>
    <dgm:pt modelId="{6E6E7CE2-1BE6-4AE3-AA22-89B4B77ADD2B}" type="pres">
      <dgm:prSet presAssocID="{055F569A-2ED9-475E-B05C-2B0757D0A521}" presName="connectorText" presStyleLbl="sibTrans2D1" presStyleIdx="0" presStyleCnt="5"/>
      <dgm:spPr/>
    </dgm:pt>
    <dgm:pt modelId="{06362986-A673-44DA-8C27-EEB7BE8FCE2F}" type="pres">
      <dgm:prSet presAssocID="{21F779F0-12CD-41CE-90E3-4CF8A6ABA5C9}" presName="node" presStyleLbl="node1" presStyleIdx="1" presStyleCnt="5">
        <dgm:presLayoutVars>
          <dgm:bulletEnabled val="1"/>
        </dgm:presLayoutVars>
      </dgm:prSet>
      <dgm:spPr/>
    </dgm:pt>
    <dgm:pt modelId="{2DCDABE8-56F4-47A2-9D57-6241A793BC7A}" type="pres">
      <dgm:prSet presAssocID="{8E408663-E7BB-46EB-B6DB-2A18C8F1C069}" presName="sibTrans" presStyleLbl="sibTrans2D1" presStyleIdx="1" presStyleCnt="5"/>
      <dgm:spPr/>
    </dgm:pt>
    <dgm:pt modelId="{31E8A1B6-7C97-405E-9686-5EBC1F794ABF}" type="pres">
      <dgm:prSet presAssocID="{8E408663-E7BB-46EB-B6DB-2A18C8F1C069}" presName="connectorText" presStyleLbl="sibTrans2D1" presStyleIdx="1" presStyleCnt="5"/>
      <dgm:spPr/>
    </dgm:pt>
    <dgm:pt modelId="{EDA415C6-6E23-4B27-B048-AB558A2023E4}" type="pres">
      <dgm:prSet presAssocID="{6F9A94E5-F993-49FA-A2AF-C2E30A8E5AE9}" presName="node" presStyleLbl="node1" presStyleIdx="2" presStyleCnt="5">
        <dgm:presLayoutVars>
          <dgm:bulletEnabled val="1"/>
        </dgm:presLayoutVars>
      </dgm:prSet>
      <dgm:spPr/>
    </dgm:pt>
    <dgm:pt modelId="{BC33C439-034D-4D61-977D-649BB87CE186}" type="pres">
      <dgm:prSet presAssocID="{68C486EB-994D-4B7F-8C11-E0F4F04B5B3A}" presName="sibTrans" presStyleLbl="sibTrans2D1" presStyleIdx="2" presStyleCnt="5"/>
      <dgm:spPr/>
    </dgm:pt>
    <dgm:pt modelId="{C57BA1A6-D331-4B81-9A2C-325A0C00A00D}" type="pres">
      <dgm:prSet presAssocID="{68C486EB-994D-4B7F-8C11-E0F4F04B5B3A}" presName="connectorText" presStyleLbl="sibTrans2D1" presStyleIdx="2" presStyleCnt="5"/>
      <dgm:spPr/>
    </dgm:pt>
    <dgm:pt modelId="{4EFBD223-837C-42E2-819B-FF60B721446B}" type="pres">
      <dgm:prSet presAssocID="{4C327F76-2CBA-4EE4-AD09-D1D14A7797FE}" presName="node" presStyleLbl="node1" presStyleIdx="3" presStyleCnt="5">
        <dgm:presLayoutVars>
          <dgm:bulletEnabled val="1"/>
        </dgm:presLayoutVars>
      </dgm:prSet>
      <dgm:spPr/>
    </dgm:pt>
    <dgm:pt modelId="{40C8E779-FC64-4E16-8F09-EA6363D14445}" type="pres">
      <dgm:prSet presAssocID="{9BB7247E-1480-4054-AD08-742835A74753}" presName="sibTrans" presStyleLbl="sibTrans2D1" presStyleIdx="3" presStyleCnt="5"/>
      <dgm:spPr/>
    </dgm:pt>
    <dgm:pt modelId="{6D562E28-A4F4-48B0-B986-9508DC5F29DB}" type="pres">
      <dgm:prSet presAssocID="{9BB7247E-1480-4054-AD08-742835A74753}" presName="connectorText" presStyleLbl="sibTrans2D1" presStyleIdx="3" presStyleCnt="5"/>
      <dgm:spPr/>
    </dgm:pt>
    <dgm:pt modelId="{729630ED-5E91-4B8D-9DCC-5B54F7914FA6}" type="pres">
      <dgm:prSet presAssocID="{E857CAB9-F0DF-40C1-93E7-630CB689CB94}" presName="node" presStyleLbl="node1" presStyleIdx="4" presStyleCnt="5">
        <dgm:presLayoutVars>
          <dgm:bulletEnabled val="1"/>
        </dgm:presLayoutVars>
      </dgm:prSet>
      <dgm:spPr/>
    </dgm:pt>
    <dgm:pt modelId="{94D86EE0-D86C-420B-9D9D-23DFEEB61B3A}" type="pres">
      <dgm:prSet presAssocID="{927B84B7-020B-4D05-9A68-DED867988F62}" presName="sibTrans" presStyleLbl="sibTrans2D1" presStyleIdx="4" presStyleCnt="5"/>
      <dgm:spPr/>
    </dgm:pt>
    <dgm:pt modelId="{D4A94EB2-D877-4D9A-BC00-93EE22472605}" type="pres">
      <dgm:prSet presAssocID="{927B84B7-020B-4D05-9A68-DED867988F62}" presName="connectorText" presStyleLbl="sibTrans2D1" presStyleIdx="4" presStyleCnt="5"/>
      <dgm:spPr/>
    </dgm:pt>
  </dgm:ptLst>
  <dgm:cxnLst>
    <dgm:cxn modelId="{4BCE8505-56D0-4AC8-A8E7-CC29A712E697}" type="presOf" srcId="{9BB7247E-1480-4054-AD08-742835A74753}" destId="{40C8E779-FC64-4E16-8F09-EA6363D14445}" srcOrd="0" destOrd="0" presId="urn:microsoft.com/office/officeart/2005/8/layout/cycle2"/>
    <dgm:cxn modelId="{4A0AED06-D3F2-4EB0-8512-A8DFDDDF0307}" type="presOf" srcId="{21F779F0-12CD-41CE-90E3-4CF8A6ABA5C9}" destId="{06362986-A673-44DA-8C27-EEB7BE8FCE2F}" srcOrd="0" destOrd="0" presId="urn:microsoft.com/office/officeart/2005/8/layout/cycle2"/>
    <dgm:cxn modelId="{E793390D-5F29-4C92-A0FC-479435B3739C}" type="presOf" srcId="{4C327F76-2CBA-4EE4-AD09-D1D14A7797FE}" destId="{4EFBD223-837C-42E2-819B-FF60B721446B}" srcOrd="0" destOrd="0" presId="urn:microsoft.com/office/officeart/2005/8/layout/cycle2"/>
    <dgm:cxn modelId="{70773723-2056-4415-8D65-DBD61C24CD98}" type="presOf" srcId="{927B84B7-020B-4D05-9A68-DED867988F62}" destId="{D4A94EB2-D877-4D9A-BC00-93EE22472605}" srcOrd="1" destOrd="0" presId="urn:microsoft.com/office/officeart/2005/8/layout/cycle2"/>
    <dgm:cxn modelId="{12425B3E-6C0D-4A39-BCC7-73110564E1B4}" type="presOf" srcId="{68C486EB-994D-4B7F-8C11-E0F4F04B5B3A}" destId="{BC33C439-034D-4D61-977D-649BB87CE186}" srcOrd="0" destOrd="0" presId="urn:microsoft.com/office/officeart/2005/8/layout/cycle2"/>
    <dgm:cxn modelId="{0E36335C-2ACB-4962-BFE0-FB23040F88CF}" type="presOf" srcId="{927B84B7-020B-4D05-9A68-DED867988F62}" destId="{94D86EE0-D86C-420B-9D9D-23DFEEB61B3A}" srcOrd="0" destOrd="0" presId="urn:microsoft.com/office/officeart/2005/8/layout/cycle2"/>
    <dgm:cxn modelId="{4A644B62-EC5A-45F4-B46E-0FE3BA296701}" type="presOf" srcId="{055F569A-2ED9-475E-B05C-2B0757D0A521}" destId="{D9B98A4A-4ABD-4DDC-A049-D450504FCEAD}" srcOrd="0" destOrd="0" presId="urn:microsoft.com/office/officeart/2005/8/layout/cycle2"/>
    <dgm:cxn modelId="{046EC168-4F02-4FBC-8399-2175C13D259D}" srcId="{ADA35987-FEDD-48F2-B694-E85D923FE1D7}" destId="{D21FC6EF-7729-4A01-9DEB-9579B1C60632}" srcOrd="0" destOrd="0" parTransId="{30C1B2BC-4CC1-4425-95B0-8DD56A6B45A9}" sibTransId="{055F569A-2ED9-475E-B05C-2B0757D0A521}"/>
    <dgm:cxn modelId="{9052DC49-90A0-47F7-8D83-D9298EB1E577}" type="presOf" srcId="{ADA35987-FEDD-48F2-B694-E85D923FE1D7}" destId="{B13F6B67-F922-41BD-BE1B-6B2B266EF81C}" srcOrd="0" destOrd="0" presId="urn:microsoft.com/office/officeart/2005/8/layout/cycle2"/>
    <dgm:cxn modelId="{DBA4064D-0E1B-4BE4-9D6C-57AF000007B2}" srcId="{ADA35987-FEDD-48F2-B694-E85D923FE1D7}" destId="{E857CAB9-F0DF-40C1-93E7-630CB689CB94}" srcOrd="4" destOrd="0" parTransId="{6C3ED052-2943-4E89-98D7-8698034AAD55}" sibTransId="{927B84B7-020B-4D05-9A68-DED867988F62}"/>
    <dgm:cxn modelId="{3B419D50-84BB-4219-8698-5BB3543194F5}" type="presOf" srcId="{9BB7247E-1480-4054-AD08-742835A74753}" destId="{6D562E28-A4F4-48B0-B986-9508DC5F29DB}" srcOrd="1" destOrd="0" presId="urn:microsoft.com/office/officeart/2005/8/layout/cycle2"/>
    <dgm:cxn modelId="{5505F672-53F3-402B-A0FF-49195E2B071A}" type="presOf" srcId="{D21FC6EF-7729-4A01-9DEB-9579B1C60632}" destId="{D08A29AF-AD30-4E33-88D8-18DFF00B0D00}" srcOrd="0" destOrd="0" presId="urn:microsoft.com/office/officeart/2005/8/layout/cycle2"/>
    <dgm:cxn modelId="{5DF0FF56-94CF-40E0-9DC3-D21D8EA4FC2F}" type="presOf" srcId="{68C486EB-994D-4B7F-8C11-E0F4F04B5B3A}" destId="{C57BA1A6-D331-4B81-9A2C-325A0C00A00D}" srcOrd="1" destOrd="0" presId="urn:microsoft.com/office/officeart/2005/8/layout/cycle2"/>
    <dgm:cxn modelId="{40D45778-61D1-4E9C-AAC1-82B8E70C5ED9}" srcId="{ADA35987-FEDD-48F2-B694-E85D923FE1D7}" destId="{21F779F0-12CD-41CE-90E3-4CF8A6ABA5C9}" srcOrd="1" destOrd="0" parTransId="{7C7ACA12-E447-4A45-BBC1-85C6724A14A5}" sibTransId="{8E408663-E7BB-46EB-B6DB-2A18C8F1C069}"/>
    <dgm:cxn modelId="{345FD07F-6173-4FE9-A1FF-30BDAC4ED0E2}" type="presOf" srcId="{055F569A-2ED9-475E-B05C-2B0757D0A521}" destId="{6E6E7CE2-1BE6-4AE3-AA22-89B4B77ADD2B}" srcOrd="1" destOrd="0" presId="urn:microsoft.com/office/officeart/2005/8/layout/cycle2"/>
    <dgm:cxn modelId="{9664949A-A5D7-471A-96A1-0AD75C838182}" srcId="{ADA35987-FEDD-48F2-B694-E85D923FE1D7}" destId="{6F9A94E5-F993-49FA-A2AF-C2E30A8E5AE9}" srcOrd="2" destOrd="0" parTransId="{C2C09C2A-3540-4F6B-A093-EF97580C082D}" sibTransId="{68C486EB-994D-4B7F-8C11-E0F4F04B5B3A}"/>
    <dgm:cxn modelId="{BCC0E19B-C04C-488D-BA5E-8548708CCFCD}" srcId="{ADA35987-FEDD-48F2-B694-E85D923FE1D7}" destId="{4C327F76-2CBA-4EE4-AD09-D1D14A7797FE}" srcOrd="3" destOrd="0" parTransId="{1695976A-BE5F-4BE2-83F2-0AE332D603CF}" sibTransId="{9BB7247E-1480-4054-AD08-742835A74753}"/>
    <dgm:cxn modelId="{B20E829F-DF63-40BB-903A-EB4E5A8F2CD6}" type="presOf" srcId="{6F9A94E5-F993-49FA-A2AF-C2E30A8E5AE9}" destId="{EDA415C6-6E23-4B27-B048-AB558A2023E4}" srcOrd="0" destOrd="0" presId="urn:microsoft.com/office/officeart/2005/8/layout/cycle2"/>
    <dgm:cxn modelId="{918FA5B6-5781-4C88-AEBD-91062A195371}" type="presOf" srcId="{E857CAB9-F0DF-40C1-93E7-630CB689CB94}" destId="{729630ED-5E91-4B8D-9DCC-5B54F7914FA6}" srcOrd="0" destOrd="0" presId="urn:microsoft.com/office/officeart/2005/8/layout/cycle2"/>
    <dgm:cxn modelId="{1A51A4B9-79BF-4C75-9EFB-E51A74F5BDF4}" type="presOf" srcId="{8E408663-E7BB-46EB-B6DB-2A18C8F1C069}" destId="{31E8A1B6-7C97-405E-9686-5EBC1F794ABF}" srcOrd="1" destOrd="0" presId="urn:microsoft.com/office/officeart/2005/8/layout/cycle2"/>
    <dgm:cxn modelId="{2CBB80C8-F842-4455-8517-8A7AF93F6A19}" type="presOf" srcId="{8E408663-E7BB-46EB-B6DB-2A18C8F1C069}" destId="{2DCDABE8-56F4-47A2-9D57-6241A793BC7A}" srcOrd="0" destOrd="0" presId="urn:microsoft.com/office/officeart/2005/8/layout/cycle2"/>
    <dgm:cxn modelId="{2733EA3B-C650-4EA9-B559-E28D1D627368}" type="presParOf" srcId="{B13F6B67-F922-41BD-BE1B-6B2B266EF81C}" destId="{D08A29AF-AD30-4E33-88D8-18DFF00B0D00}" srcOrd="0" destOrd="0" presId="urn:microsoft.com/office/officeart/2005/8/layout/cycle2"/>
    <dgm:cxn modelId="{C392A189-7407-4D92-A33A-55E5792BBBC0}" type="presParOf" srcId="{B13F6B67-F922-41BD-BE1B-6B2B266EF81C}" destId="{D9B98A4A-4ABD-4DDC-A049-D450504FCEAD}" srcOrd="1" destOrd="0" presId="urn:microsoft.com/office/officeart/2005/8/layout/cycle2"/>
    <dgm:cxn modelId="{F08451B2-3DEC-42EA-9144-0F091CA8182C}" type="presParOf" srcId="{D9B98A4A-4ABD-4DDC-A049-D450504FCEAD}" destId="{6E6E7CE2-1BE6-4AE3-AA22-89B4B77ADD2B}" srcOrd="0" destOrd="0" presId="urn:microsoft.com/office/officeart/2005/8/layout/cycle2"/>
    <dgm:cxn modelId="{C6F4329C-3FF1-40E9-A773-A989C2B0848F}" type="presParOf" srcId="{B13F6B67-F922-41BD-BE1B-6B2B266EF81C}" destId="{06362986-A673-44DA-8C27-EEB7BE8FCE2F}" srcOrd="2" destOrd="0" presId="urn:microsoft.com/office/officeart/2005/8/layout/cycle2"/>
    <dgm:cxn modelId="{4559462E-21D1-46B1-9EE1-3E00479D17CE}" type="presParOf" srcId="{B13F6B67-F922-41BD-BE1B-6B2B266EF81C}" destId="{2DCDABE8-56F4-47A2-9D57-6241A793BC7A}" srcOrd="3" destOrd="0" presId="urn:microsoft.com/office/officeart/2005/8/layout/cycle2"/>
    <dgm:cxn modelId="{B02A5960-C2DC-424E-83E0-E6EB88AD2891}" type="presParOf" srcId="{2DCDABE8-56F4-47A2-9D57-6241A793BC7A}" destId="{31E8A1B6-7C97-405E-9686-5EBC1F794ABF}" srcOrd="0" destOrd="0" presId="urn:microsoft.com/office/officeart/2005/8/layout/cycle2"/>
    <dgm:cxn modelId="{BC2DCCFF-5C5D-41E2-A706-321BCEDF5E01}" type="presParOf" srcId="{B13F6B67-F922-41BD-BE1B-6B2B266EF81C}" destId="{EDA415C6-6E23-4B27-B048-AB558A2023E4}" srcOrd="4" destOrd="0" presId="urn:microsoft.com/office/officeart/2005/8/layout/cycle2"/>
    <dgm:cxn modelId="{E83BBC95-673F-4367-A523-DE95CC5DF79C}" type="presParOf" srcId="{B13F6B67-F922-41BD-BE1B-6B2B266EF81C}" destId="{BC33C439-034D-4D61-977D-649BB87CE186}" srcOrd="5" destOrd="0" presId="urn:microsoft.com/office/officeart/2005/8/layout/cycle2"/>
    <dgm:cxn modelId="{B5EA8242-295D-4E13-8E41-A02DD65ABA37}" type="presParOf" srcId="{BC33C439-034D-4D61-977D-649BB87CE186}" destId="{C57BA1A6-D331-4B81-9A2C-325A0C00A00D}" srcOrd="0" destOrd="0" presId="urn:microsoft.com/office/officeart/2005/8/layout/cycle2"/>
    <dgm:cxn modelId="{6A08FE22-882C-4D96-8AC0-5DDF7525A7CF}" type="presParOf" srcId="{B13F6B67-F922-41BD-BE1B-6B2B266EF81C}" destId="{4EFBD223-837C-42E2-819B-FF60B721446B}" srcOrd="6" destOrd="0" presId="urn:microsoft.com/office/officeart/2005/8/layout/cycle2"/>
    <dgm:cxn modelId="{6ABC1918-77B8-4411-BC0D-AFCC83516FBD}" type="presParOf" srcId="{B13F6B67-F922-41BD-BE1B-6B2B266EF81C}" destId="{40C8E779-FC64-4E16-8F09-EA6363D14445}" srcOrd="7" destOrd="0" presId="urn:microsoft.com/office/officeart/2005/8/layout/cycle2"/>
    <dgm:cxn modelId="{7D0D3ECF-2472-4DCA-8359-654E46241C8F}" type="presParOf" srcId="{40C8E779-FC64-4E16-8F09-EA6363D14445}" destId="{6D562E28-A4F4-48B0-B986-9508DC5F29DB}" srcOrd="0" destOrd="0" presId="urn:microsoft.com/office/officeart/2005/8/layout/cycle2"/>
    <dgm:cxn modelId="{5D58B2B3-9710-4FA5-920E-332A0AE91C95}" type="presParOf" srcId="{B13F6B67-F922-41BD-BE1B-6B2B266EF81C}" destId="{729630ED-5E91-4B8D-9DCC-5B54F7914FA6}" srcOrd="8" destOrd="0" presId="urn:microsoft.com/office/officeart/2005/8/layout/cycle2"/>
    <dgm:cxn modelId="{6CFA2532-4773-4F55-8BC4-36AC215813E8}" type="presParOf" srcId="{B13F6B67-F922-41BD-BE1B-6B2B266EF81C}" destId="{94D86EE0-D86C-420B-9D9D-23DFEEB61B3A}" srcOrd="9" destOrd="0" presId="urn:microsoft.com/office/officeart/2005/8/layout/cycle2"/>
    <dgm:cxn modelId="{A4591D90-957F-4004-BDE6-D638FB081C45}" type="presParOf" srcId="{94D86EE0-D86C-420B-9D9D-23DFEEB61B3A}" destId="{D4A94EB2-D877-4D9A-BC00-93EE22472605}"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D550239-DD3F-4841-931A-3C49E61869DA}"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A6503F57-6B2F-40F5-9718-7D298123818F}">
      <dgm:prSet/>
      <dgm:spPr/>
      <dgm:t>
        <a:bodyPr/>
        <a:lstStyle/>
        <a:p>
          <a:r>
            <a:rPr lang="en-GB" dirty="0"/>
            <a:t>The Railway Announcement System project effectively demonstrates how Python can be used to automate and improve the announcement process at railway stations. By replacing manual announcements with a system that generates clear and accurate messages automatically, this project not only saves time but also reduces the possibility of human error. The use of VS Code as the development environment and references from "Code with Harry" further illustrate the accessibility and practicality of this project. The scalability of the system allows it to be easily adapted for different languages and locations, making it a valuable tool for modernizing railway operations.</a:t>
          </a:r>
          <a:endParaRPr lang="en-IN" dirty="0"/>
        </a:p>
      </dgm:t>
    </dgm:pt>
    <dgm:pt modelId="{0E37D963-98AE-464C-B9B6-491662B7E5BD}" type="parTrans" cxnId="{B02FD78A-F6EB-4D3F-A1A3-679AF8CB8116}">
      <dgm:prSet/>
      <dgm:spPr/>
      <dgm:t>
        <a:bodyPr/>
        <a:lstStyle/>
        <a:p>
          <a:endParaRPr lang="en-IN"/>
        </a:p>
      </dgm:t>
    </dgm:pt>
    <dgm:pt modelId="{CADF03D5-AE14-48E4-8386-5D48DD23DDF1}" type="sibTrans" cxnId="{B02FD78A-F6EB-4D3F-A1A3-679AF8CB8116}">
      <dgm:prSet/>
      <dgm:spPr/>
      <dgm:t>
        <a:bodyPr/>
        <a:lstStyle/>
        <a:p>
          <a:endParaRPr lang="en-IN"/>
        </a:p>
      </dgm:t>
    </dgm:pt>
    <dgm:pt modelId="{B1B66239-6CDD-4DF9-8F2C-048140E52B8F}" type="pres">
      <dgm:prSet presAssocID="{0D550239-DD3F-4841-931A-3C49E61869DA}" presName="cycle" presStyleCnt="0">
        <dgm:presLayoutVars>
          <dgm:dir/>
          <dgm:resizeHandles val="exact"/>
        </dgm:presLayoutVars>
      </dgm:prSet>
      <dgm:spPr/>
    </dgm:pt>
    <dgm:pt modelId="{214E2F76-9CA0-4A7D-AF7F-F1A3492050BE}" type="pres">
      <dgm:prSet presAssocID="{A6503F57-6B2F-40F5-9718-7D298123818F}" presName="node" presStyleLbl="node1" presStyleIdx="0" presStyleCnt="1">
        <dgm:presLayoutVars>
          <dgm:bulletEnabled val="1"/>
        </dgm:presLayoutVars>
      </dgm:prSet>
      <dgm:spPr/>
    </dgm:pt>
  </dgm:ptLst>
  <dgm:cxnLst>
    <dgm:cxn modelId="{3F2BBD17-4500-4E30-9A95-67422156991C}" type="presOf" srcId="{A6503F57-6B2F-40F5-9718-7D298123818F}" destId="{214E2F76-9CA0-4A7D-AF7F-F1A3492050BE}" srcOrd="0" destOrd="0" presId="urn:microsoft.com/office/officeart/2005/8/layout/cycle2"/>
    <dgm:cxn modelId="{B02FD78A-F6EB-4D3F-A1A3-679AF8CB8116}" srcId="{0D550239-DD3F-4841-931A-3C49E61869DA}" destId="{A6503F57-6B2F-40F5-9718-7D298123818F}" srcOrd="0" destOrd="0" parTransId="{0E37D963-98AE-464C-B9B6-491662B7E5BD}" sibTransId="{CADF03D5-AE14-48E4-8386-5D48DD23DDF1}"/>
    <dgm:cxn modelId="{76362EBE-2429-4FF8-83EA-400B3F014E2C}" type="presOf" srcId="{0D550239-DD3F-4841-931A-3C49E61869DA}" destId="{B1B66239-6CDD-4DF9-8F2C-048140E52B8F}" srcOrd="0" destOrd="0" presId="urn:microsoft.com/office/officeart/2005/8/layout/cycle2"/>
    <dgm:cxn modelId="{07F06594-21FC-4D4F-9A00-A3A1F29320B7}" type="presParOf" srcId="{B1B66239-6CDD-4DF9-8F2C-048140E52B8F}" destId="{214E2F76-9CA0-4A7D-AF7F-F1A3492050BE}"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57E57CC-BD96-454E-A422-4D14D475F786}"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IN"/>
        </a:p>
      </dgm:t>
    </dgm:pt>
    <dgm:pt modelId="{F5301A2A-3BE7-44C8-9D88-805291F139B5}">
      <dgm:prSet/>
      <dgm:spPr/>
      <dgm:t>
        <a:bodyPr/>
        <a:lstStyle/>
        <a:p>
          <a:r>
            <a:rPr lang="en-IN" dirty="0"/>
            <a:t>We are a group of second-year students from Thakur College of Science and Commerce, pursuing a Bachelor’s in Information Technology (SYIT-B). Our team includes:</a:t>
          </a:r>
        </a:p>
      </dgm:t>
    </dgm:pt>
    <dgm:pt modelId="{1B735C84-8922-444C-8B5C-E31598CA2EC2}" type="parTrans" cxnId="{8C14AF79-5917-4DF3-8164-A01B08AD8EC8}">
      <dgm:prSet/>
      <dgm:spPr/>
      <dgm:t>
        <a:bodyPr/>
        <a:lstStyle/>
        <a:p>
          <a:endParaRPr lang="en-IN"/>
        </a:p>
      </dgm:t>
    </dgm:pt>
    <dgm:pt modelId="{A410A1F6-1D97-42AF-92A9-93DAE5975FDF}" type="sibTrans" cxnId="{8C14AF79-5917-4DF3-8164-A01B08AD8EC8}">
      <dgm:prSet/>
      <dgm:spPr/>
      <dgm:t>
        <a:bodyPr/>
        <a:lstStyle/>
        <a:p>
          <a:endParaRPr lang="en-IN"/>
        </a:p>
      </dgm:t>
    </dgm:pt>
    <dgm:pt modelId="{CC7A5A6F-CE6D-4786-9034-9BB0B2942AA2}">
      <dgm:prSet/>
      <dgm:spPr/>
      <dgm:t>
        <a:bodyPr/>
        <a:lstStyle/>
        <a:p>
          <a:r>
            <a:rPr lang="en-IN" b="1" dirty="0"/>
            <a:t>Anurag Pandey(4116)</a:t>
          </a:r>
          <a:endParaRPr lang="en-IN" dirty="0"/>
        </a:p>
      </dgm:t>
    </dgm:pt>
    <dgm:pt modelId="{78D8854E-130D-437A-81E4-CE8150A8B294}" type="parTrans" cxnId="{C8DB73ED-389A-4642-8F0F-4BA09E21163F}">
      <dgm:prSet/>
      <dgm:spPr/>
      <dgm:t>
        <a:bodyPr/>
        <a:lstStyle/>
        <a:p>
          <a:endParaRPr lang="en-IN"/>
        </a:p>
      </dgm:t>
    </dgm:pt>
    <dgm:pt modelId="{56F22E5D-C560-4580-B74A-B414B1929272}" type="sibTrans" cxnId="{C8DB73ED-389A-4642-8F0F-4BA09E21163F}">
      <dgm:prSet/>
      <dgm:spPr/>
      <dgm:t>
        <a:bodyPr/>
        <a:lstStyle/>
        <a:p>
          <a:endParaRPr lang="en-IN"/>
        </a:p>
      </dgm:t>
    </dgm:pt>
    <dgm:pt modelId="{74244DB8-9311-4031-ABBD-CFA1AE5AA2F8}">
      <dgm:prSet/>
      <dgm:spPr/>
      <dgm:t>
        <a:bodyPr/>
        <a:lstStyle/>
        <a:p>
          <a:r>
            <a:rPr lang="en-IN" b="1" dirty="0"/>
            <a:t>Aryan Yadav 4119)</a:t>
          </a:r>
          <a:endParaRPr lang="en-IN" dirty="0"/>
        </a:p>
      </dgm:t>
    </dgm:pt>
    <dgm:pt modelId="{F731D905-D3CA-4084-9EA3-30433F31454E}" type="parTrans" cxnId="{3E0C7797-10B9-4ED3-8FE4-D87D508222F8}">
      <dgm:prSet/>
      <dgm:spPr/>
      <dgm:t>
        <a:bodyPr/>
        <a:lstStyle/>
        <a:p>
          <a:endParaRPr lang="en-IN"/>
        </a:p>
      </dgm:t>
    </dgm:pt>
    <dgm:pt modelId="{DF7306AD-4116-4182-842B-6998E703D285}" type="sibTrans" cxnId="{3E0C7797-10B9-4ED3-8FE4-D87D508222F8}">
      <dgm:prSet/>
      <dgm:spPr/>
      <dgm:t>
        <a:bodyPr/>
        <a:lstStyle/>
        <a:p>
          <a:endParaRPr lang="en-IN"/>
        </a:p>
      </dgm:t>
    </dgm:pt>
    <dgm:pt modelId="{55E9B606-D3BB-4935-9D58-53E1D620E28B}">
      <dgm:prSet/>
      <dgm:spPr/>
      <dgm:t>
        <a:bodyPr/>
        <a:lstStyle/>
        <a:p>
          <a:r>
            <a:rPr lang="en-IN" b="1" dirty="0"/>
            <a:t>Akash Pathak(4120)</a:t>
          </a:r>
          <a:endParaRPr lang="en-IN" dirty="0"/>
        </a:p>
      </dgm:t>
    </dgm:pt>
    <dgm:pt modelId="{8C4058E0-9810-443D-B5F6-F54E4ADAD618}" type="parTrans" cxnId="{6A43CC26-85B3-4C1F-A256-DCDF424EE3FB}">
      <dgm:prSet/>
      <dgm:spPr/>
      <dgm:t>
        <a:bodyPr/>
        <a:lstStyle/>
        <a:p>
          <a:endParaRPr lang="en-IN"/>
        </a:p>
      </dgm:t>
    </dgm:pt>
    <dgm:pt modelId="{AAB0E759-1B51-4C1E-915F-2FF2B455CAFE}" type="sibTrans" cxnId="{6A43CC26-85B3-4C1F-A256-DCDF424EE3FB}">
      <dgm:prSet/>
      <dgm:spPr/>
      <dgm:t>
        <a:bodyPr/>
        <a:lstStyle/>
        <a:p>
          <a:endParaRPr lang="en-IN"/>
        </a:p>
      </dgm:t>
    </dgm:pt>
    <dgm:pt modelId="{C2DDE287-3701-4DBE-8DE1-1F0B96E81B04}">
      <dgm:prSet/>
      <dgm:spPr/>
      <dgm:t>
        <a:bodyPr/>
        <a:lstStyle/>
        <a:p>
          <a:r>
            <a:rPr lang="en-IN" b="1" dirty="0"/>
            <a:t>Nilesh Safi Yadav(4118)</a:t>
          </a:r>
          <a:endParaRPr lang="en-IN" dirty="0"/>
        </a:p>
      </dgm:t>
    </dgm:pt>
    <dgm:pt modelId="{D105FDF7-8ADD-47B0-89F5-6B9C579E906F}" type="parTrans" cxnId="{70CBB9AD-AB98-42C5-BA6E-1BA6DC367B6A}">
      <dgm:prSet/>
      <dgm:spPr/>
      <dgm:t>
        <a:bodyPr/>
        <a:lstStyle/>
        <a:p>
          <a:endParaRPr lang="en-IN"/>
        </a:p>
      </dgm:t>
    </dgm:pt>
    <dgm:pt modelId="{E3C57C1F-5C2C-4D0A-B4E0-9A216B181A45}" type="sibTrans" cxnId="{70CBB9AD-AB98-42C5-BA6E-1BA6DC367B6A}">
      <dgm:prSet/>
      <dgm:spPr/>
      <dgm:t>
        <a:bodyPr/>
        <a:lstStyle/>
        <a:p>
          <a:endParaRPr lang="en-IN"/>
        </a:p>
      </dgm:t>
    </dgm:pt>
    <dgm:pt modelId="{5EE15DE6-7846-432B-8316-0408E60AC1C9}">
      <dgm:prSet/>
      <dgm:spPr/>
      <dgm:t>
        <a:bodyPr/>
        <a:lstStyle/>
        <a:p>
          <a:r>
            <a:rPr lang="en-IN" b="1" dirty="0"/>
            <a:t>Vishal Tiwari (4117)</a:t>
          </a:r>
          <a:endParaRPr lang="en-IN" dirty="0"/>
        </a:p>
      </dgm:t>
    </dgm:pt>
    <dgm:pt modelId="{FBE0FEB9-F0ED-4C46-BF7C-75E8FC952750}" type="parTrans" cxnId="{9E24E0CC-FBF0-4D88-BC6C-80179BCDD0A6}">
      <dgm:prSet/>
      <dgm:spPr/>
      <dgm:t>
        <a:bodyPr/>
        <a:lstStyle/>
        <a:p>
          <a:endParaRPr lang="en-IN"/>
        </a:p>
      </dgm:t>
    </dgm:pt>
    <dgm:pt modelId="{A7C7DD25-739C-41F1-8D50-913ACFCC3263}" type="sibTrans" cxnId="{9E24E0CC-FBF0-4D88-BC6C-80179BCDD0A6}">
      <dgm:prSet/>
      <dgm:spPr/>
      <dgm:t>
        <a:bodyPr/>
        <a:lstStyle/>
        <a:p>
          <a:endParaRPr lang="en-IN"/>
        </a:p>
      </dgm:t>
    </dgm:pt>
    <dgm:pt modelId="{E7D06597-7321-4E5F-A7F3-990A5A901525}" type="pres">
      <dgm:prSet presAssocID="{D57E57CC-BD96-454E-A422-4D14D475F786}" presName="compositeShape" presStyleCnt="0">
        <dgm:presLayoutVars>
          <dgm:chMax val="7"/>
          <dgm:dir/>
          <dgm:resizeHandles val="exact"/>
        </dgm:presLayoutVars>
      </dgm:prSet>
      <dgm:spPr/>
    </dgm:pt>
    <dgm:pt modelId="{F3062E25-A811-4BD1-97B8-53F03BAFC8F1}" type="pres">
      <dgm:prSet presAssocID="{F5301A2A-3BE7-44C8-9D88-805291F139B5}" presName="circ1" presStyleLbl="vennNode1" presStyleIdx="0" presStyleCnt="6"/>
      <dgm:spPr/>
    </dgm:pt>
    <dgm:pt modelId="{2F0E5EC2-2EA3-4CC0-B972-1185B08FFA7C}" type="pres">
      <dgm:prSet presAssocID="{F5301A2A-3BE7-44C8-9D88-805291F139B5}" presName="circ1Tx" presStyleLbl="revTx" presStyleIdx="0" presStyleCnt="0" custScaleX="317583" custScaleY="110658" custLinFactNeighborX="-2837" custLinFactNeighborY="-70304">
        <dgm:presLayoutVars>
          <dgm:chMax val="0"/>
          <dgm:chPref val="0"/>
          <dgm:bulletEnabled val="1"/>
        </dgm:presLayoutVars>
      </dgm:prSet>
      <dgm:spPr/>
    </dgm:pt>
    <dgm:pt modelId="{0BBCE22D-1A7F-46EE-B2F1-BC79BA214CBD}" type="pres">
      <dgm:prSet presAssocID="{CC7A5A6F-CE6D-4786-9034-9BB0B2942AA2}" presName="circ2" presStyleLbl="vennNode1" presStyleIdx="1" presStyleCnt="6"/>
      <dgm:spPr/>
    </dgm:pt>
    <dgm:pt modelId="{A9A613D8-0107-4DAF-801E-7376B804D6B7}" type="pres">
      <dgm:prSet presAssocID="{CC7A5A6F-CE6D-4786-9034-9BB0B2942AA2}" presName="circ2Tx" presStyleLbl="revTx" presStyleIdx="0" presStyleCnt="0">
        <dgm:presLayoutVars>
          <dgm:chMax val="0"/>
          <dgm:chPref val="0"/>
          <dgm:bulletEnabled val="1"/>
        </dgm:presLayoutVars>
      </dgm:prSet>
      <dgm:spPr/>
    </dgm:pt>
    <dgm:pt modelId="{0C5E6493-1785-441C-AA44-6C8B783C3B9F}" type="pres">
      <dgm:prSet presAssocID="{74244DB8-9311-4031-ABBD-CFA1AE5AA2F8}" presName="circ3" presStyleLbl="vennNode1" presStyleIdx="2" presStyleCnt="6"/>
      <dgm:spPr/>
    </dgm:pt>
    <dgm:pt modelId="{8349006D-0DA4-42CC-80D8-B642B558B8BF}" type="pres">
      <dgm:prSet presAssocID="{74244DB8-9311-4031-ABBD-CFA1AE5AA2F8}" presName="circ3Tx" presStyleLbl="revTx" presStyleIdx="0" presStyleCnt="0">
        <dgm:presLayoutVars>
          <dgm:chMax val="0"/>
          <dgm:chPref val="0"/>
          <dgm:bulletEnabled val="1"/>
        </dgm:presLayoutVars>
      </dgm:prSet>
      <dgm:spPr/>
    </dgm:pt>
    <dgm:pt modelId="{28951CF1-B4E7-463C-ADE2-7CD9D291BAF7}" type="pres">
      <dgm:prSet presAssocID="{55E9B606-D3BB-4935-9D58-53E1D620E28B}" presName="circ4" presStyleLbl="vennNode1" presStyleIdx="3" presStyleCnt="6"/>
      <dgm:spPr/>
    </dgm:pt>
    <dgm:pt modelId="{722FABB9-1CEB-4074-986B-9CBA8207286B}" type="pres">
      <dgm:prSet presAssocID="{55E9B606-D3BB-4935-9D58-53E1D620E28B}" presName="circ4Tx" presStyleLbl="revTx" presStyleIdx="0" presStyleCnt="0">
        <dgm:presLayoutVars>
          <dgm:chMax val="0"/>
          <dgm:chPref val="0"/>
          <dgm:bulletEnabled val="1"/>
        </dgm:presLayoutVars>
      </dgm:prSet>
      <dgm:spPr/>
    </dgm:pt>
    <dgm:pt modelId="{9AABBA17-2AB2-46DD-8A11-E3012EA3164C}" type="pres">
      <dgm:prSet presAssocID="{C2DDE287-3701-4DBE-8DE1-1F0B96E81B04}" presName="circ5" presStyleLbl="vennNode1" presStyleIdx="4" presStyleCnt="6"/>
      <dgm:spPr/>
    </dgm:pt>
    <dgm:pt modelId="{2F4EA0D4-3736-44FC-A27F-C1D42D872C32}" type="pres">
      <dgm:prSet presAssocID="{C2DDE287-3701-4DBE-8DE1-1F0B96E81B04}" presName="circ5Tx" presStyleLbl="revTx" presStyleIdx="0" presStyleCnt="0">
        <dgm:presLayoutVars>
          <dgm:chMax val="0"/>
          <dgm:chPref val="0"/>
          <dgm:bulletEnabled val="1"/>
        </dgm:presLayoutVars>
      </dgm:prSet>
      <dgm:spPr/>
    </dgm:pt>
    <dgm:pt modelId="{FFC66EA8-F2A3-47DB-86EB-1A39F3B6CCB2}" type="pres">
      <dgm:prSet presAssocID="{5EE15DE6-7846-432B-8316-0408E60AC1C9}" presName="circ6" presStyleLbl="vennNode1" presStyleIdx="5" presStyleCnt="6"/>
      <dgm:spPr/>
    </dgm:pt>
    <dgm:pt modelId="{88A636A7-E7EF-4E2B-BF43-0A2BFA89924A}" type="pres">
      <dgm:prSet presAssocID="{5EE15DE6-7846-432B-8316-0408E60AC1C9}" presName="circ6Tx" presStyleLbl="revTx" presStyleIdx="0" presStyleCnt="0">
        <dgm:presLayoutVars>
          <dgm:chMax val="0"/>
          <dgm:chPref val="0"/>
          <dgm:bulletEnabled val="1"/>
        </dgm:presLayoutVars>
      </dgm:prSet>
      <dgm:spPr/>
    </dgm:pt>
  </dgm:ptLst>
  <dgm:cxnLst>
    <dgm:cxn modelId="{D9AB9C0B-0E72-4E86-9D0E-86E4EBBD31E3}" type="presOf" srcId="{74244DB8-9311-4031-ABBD-CFA1AE5AA2F8}" destId="{8349006D-0DA4-42CC-80D8-B642B558B8BF}" srcOrd="0" destOrd="0" presId="urn:microsoft.com/office/officeart/2005/8/layout/venn1"/>
    <dgm:cxn modelId="{71C97B1F-CEF0-49CC-B87A-2994F45DC766}" type="presOf" srcId="{C2DDE287-3701-4DBE-8DE1-1F0B96E81B04}" destId="{2F4EA0D4-3736-44FC-A27F-C1D42D872C32}" srcOrd="0" destOrd="0" presId="urn:microsoft.com/office/officeart/2005/8/layout/venn1"/>
    <dgm:cxn modelId="{6A43CC26-85B3-4C1F-A256-DCDF424EE3FB}" srcId="{D57E57CC-BD96-454E-A422-4D14D475F786}" destId="{55E9B606-D3BB-4935-9D58-53E1D620E28B}" srcOrd="3" destOrd="0" parTransId="{8C4058E0-9810-443D-B5F6-F54E4ADAD618}" sibTransId="{AAB0E759-1B51-4C1E-915F-2FF2B455CAFE}"/>
    <dgm:cxn modelId="{8177B434-360A-4622-BE12-452F86EC8779}" type="presOf" srcId="{CC7A5A6F-CE6D-4786-9034-9BB0B2942AA2}" destId="{A9A613D8-0107-4DAF-801E-7376B804D6B7}" srcOrd="0" destOrd="0" presId="urn:microsoft.com/office/officeart/2005/8/layout/venn1"/>
    <dgm:cxn modelId="{8C14AF79-5917-4DF3-8164-A01B08AD8EC8}" srcId="{D57E57CC-BD96-454E-A422-4D14D475F786}" destId="{F5301A2A-3BE7-44C8-9D88-805291F139B5}" srcOrd="0" destOrd="0" parTransId="{1B735C84-8922-444C-8B5C-E31598CA2EC2}" sibTransId="{A410A1F6-1D97-42AF-92A9-93DAE5975FDF}"/>
    <dgm:cxn modelId="{8D7B875A-C87B-45BB-B1D3-ADC8D5BA87F8}" type="presOf" srcId="{5EE15DE6-7846-432B-8316-0408E60AC1C9}" destId="{88A636A7-E7EF-4E2B-BF43-0A2BFA89924A}" srcOrd="0" destOrd="0" presId="urn:microsoft.com/office/officeart/2005/8/layout/venn1"/>
    <dgm:cxn modelId="{A41B9B81-DE99-4588-A506-59600F4F65BC}" type="presOf" srcId="{D57E57CC-BD96-454E-A422-4D14D475F786}" destId="{E7D06597-7321-4E5F-A7F3-990A5A901525}" srcOrd="0" destOrd="0" presId="urn:microsoft.com/office/officeart/2005/8/layout/venn1"/>
    <dgm:cxn modelId="{3E0C7797-10B9-4ED3-8FE4-D87D508222F8}" srcId="{D57E57CC-BD96-454E-A422-4D14D475F786}" destId="{74244DB8-9311-4031-ABBD-CFA1AE5AA2F8}" srcOrd="2" destOrd="0" parTransId="{F731D905-D3CA-4084-9EA3-30433F31454E}" sibTransId="{DF7306AD-4116-4182-842B-6998E703D285}"/>
    <dgm:cxn modelId="{47AE67AC-B2D9-4F21-A439-C8EEF9554209}" type="presOf" srcId="{F5301A2A-3BE7-44C8-9D88-805291F139B5}" destId="{2F0E5EC2-2EA3-4CC0-B972-1185B08FFA7C}" srcOrd="0" destOrd="0" presId="urn:microsoft.com/office/officeart/2005/8/layout/venn1"/>
    <dgm:cxn modelId="{70CBB9AD-AB98-42C5-BA6E-1BA6DC367B6A}" srcId="{D57E57CC-BD96-454E-A422-4D14D475F786}" destId="{C2DDE287-3701-4DBE-8DE1-1F0B96E81B04}" srcOrd="4" destOrd="0" parTransId="{D105FDF7-8ADD-47B0-89F5-6B9C579E906F}" sibTransId="{E3C57C1F-5C2C-4D0A-B4E0-9A216B181A45}"/>
    <dgm:cxn modelId="{9E24E0CC-FBF0-4D88-BC6C-80179BCDD0A6}" srcId="{D57E57CC-BD96-454E-A422-4D14D475F786}" destId="{5EE15DE6-7846-432B-8316-0408E60AC1C9}" srcOrd="5" destOrd="0" parTransId="{FBE0FEB9-F0ED-4C46-BF7C-75E8FC952750}" sibTransId="{A7C7DD25-739C-41F1-8D50-913ACFCC3263}"/>
    <dgm:cxn modelId="{C8DB73ED-389A-4642-8F0F-4BA09E21163F}" srcId="{D57E57CC-BD96-454E-A422-4D14D475F786}" destId="{CC7A5A6F-CE6D-4786-9034-9BB0B2942AA2}" srcOrd="1" destOrd="0" parTransId="{78D8854E-130D-437A-81E4-CE8150A8B294}" sibTransId="{56F22E5D-C560-4580-B74A-B414B1929272}"/>
    <dgm:cxn modelId="{D87529F9-1083-4029-8B3C-8F8814E6B524}" type="presOf" srcId="{55E9B606-D3BB-4935-9D58-53E1D620E28B}" destId="{722FABB9-1CEB-4074-986B-9CBA8207286B}" srcOrd="0" destOrd="0" presId="urn:microsoft.com/office/officeart/2005/8/layout/venn1"/>
    <dgm:cxn modelId="{103B6E22-41BD-4A7E-998C-A17B112E9960}" type="presParOf" srcId="{E7D06597-7321-4E5F-A7F3-990A5A901525}" destId="{F3062E25-A811-4BD1-97B8-53F03BAFC8F1}" srcOrd="0" destOrd="0" presId="urn:microsoft.com/office/officeart/2005/8/layout/venn1"/>
    <dgm:cxn modelId="{B8403E8E-C48F-41C0-8182-0B09F3E9CA0E}" type="presParOf" srcId="{E7D06597-7321-4E5F-A7F3-990A5A901525}" destId="{2F0E5EC2-2EA3-4CC0-B972-1185B08FFA7C}" srcOrd="1" destOrd="0" presId="urn:microsoft.com/office/officeart/2005/8/layout/venn1"/>
    <dgm:cxn modelId="{8A0C53D1-EC2B-4946-AAF5-9EDACD94F343}" type="presParOf" srcId="{E7D06597-7321-4E5F-A7F3-990A5A901525}" destId="{0BBCE22D-1A7F-46EE-B2F1-BC79BA214CBD}" srcOrd="2" destOrd="0" presId="urn:microsoft.com/office/officeart/2005/8/layout/venn1"/>
    <dgm:cxn modelId="{766C6243-65DC-42B8-9E40-177073E3B19B}" type="presParOf" srcId="{E7D06597-7321-4E5F-A7F3-990A5A901525}" destId="{A9A613D8-0107-4DAF-801E-7376B804D6B7}" srcOrd="3" destOrd="0" presId="urn:microsoft.com/office/officeart/2005/8/layout/venn1"/>
    <dgm:cxn modelId="{5F83D534-B300-4E69-B907-52321A65AE18}" type="presParOf" srcId="{E7D06597-7321-4E5F-A7F3-990A5A901525}" destId="{0C5E6493-1785-441C-AA44-6C8B783C3B9F}" srcOrd="4" destOrd="0" presId="urn:microsoft.com/office/officeart/2005/8/layout/venn1"/>
    <dgm:cxn modelId="{004A92EB-7359-4004-B250-C529515BF55F}" type="presParOf" srcId="{E7D06597-7321-4E5F-A7F3-990A5A901525}" destId="{8349006D-0DA4-42CC-80D8-B642B558B8BF}" srcOrd="5" destOrd="0" presId="urn:microsoft.com/office/officeart/2005/8/layout/venn1"/>
    <dgm:cxn modelId="{76F5D2C2-D057-4A61-A7B7-8B162DC9CC90}" type="presParOf" srcId="{E7D06597-7321-4E5F-A7F3-990A5A901525}" destId="{28951CF1-B4E7-463C-ADE2-7CD9D291BAF7}" srcOrd="6" destOrd="0" presId="urn:microsoft.com/office/officeart/2005/8/layout/venn1"/>
    <dgm:cxn modelId="{5832F91A-41C7-4086-9E1D-E53B175A79B8}" type="presParOf" srcId="{E7D06597-7321-4E5F-A7F3-990A5A901525}" destId="{722FABB9-1CEB-4074-986B-9CBA8207286B}" srcOrd="7" destOrd="0" presId="urn:microsoft.com/office/officeart/2005/8/layout/venn1"/>
    <dgm:cxn modelId="{FCECE6E1-A571-4AB6-AF53-54593C943C4B}" type="presParOf" srcId="{E7D06597-7321-4E5F-A7F3-990A5A901525}" destId="{9AABBA17-2AB2-46DD-8A11-E3012EA3164C}" srcOrd="8" destOrd="0" presId="urn:microsoft.com/office/officeart/2005/8/layout/venn1"/>
    <dgm:cxn modelId="{85F078AA-8D82-4A54-B85B-4848904F0AAB}" type="presParOf" srcId="{E7D06597-7321-4E5F-A7F3-990A5A901525}" destId="{2F4EA0D4-3736-44FC-A27F-C1D42D872C32}" srcOrd="9" destOrd="0" presId="urn:microsoft.com/office/officeart/2005/8/layout/venn1"/>
    <dgm:cxn modelId="{37803E45-E146-4AFC-85A6-090A6D2C8C40}" type="presParOf" srcId="{E7D06597-7321-4E5F-A7F3-990A5A901525}" destId="{FFC66EA8-F2A3-47DB-86EB-1A39F3B6CCB2}" srcOrd="10" destOrd="0" presId="urn:microsoft.com/office/officeart/2005/8/layout/venn1"/>
    <dgm:cxn modelId="{AD711AB4-BFA4-4D5D-B083-EF4FBA4456DC}" type="presParOf" srcId="{E7D06597-7321-4E5F-A7F3-990A5A901525}" destId="{88A636A7-E7EF-4E2B-BF43-0A2BFA89924A}" srcOrd="11"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F5A1269-058C-499C-A1FE-510C401DB314}"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IN"/>
        </a:p>
      </dgm:t>
    </dgm:pt>
    <dgm:pt modelId="{E22F85E8-9802-4E8D-B93A-7F45FF1CA179}">
      <dgm:prSet/>
      <dgm:spPr/>
      <dgm:t>
        <a:bodyPr/>
        <a:lstStyle/>
        <a:p>
          <a:r>
            <a:rPr lang="en-GB" b="1"/>
            <a:t>THANKS</a:t>
          </a:r>
          <a:endParaRPr lang="en-IN"/>
        </a:p>
      </dgm:t>
    </dgm:pt>
    <dgm:pt modelId="{9D616341-7011-4503-950E-E032B43ACF1B}" type="parTrans" cxnId="{87623667-85BC-4979-8762-82E7E77F2B04}">
      <dgm:prSet/>
      <dgm:spPr/>
      <dgm:t>
        <a:bodyPr/>
        <a:lstStyle/>
        <a:p>
          <a:endParaRPr lang="en-IN"/>
        </a:p>
      </dgm:t>
    </dgm:pt>
    <dgm:pt modelId="{FD17A3C8-4422-49CB-87FA-6F64EDDF3798}" type="sibTrans" cxnId="{87623667-85BC-4979-8762-82E7E77F2B04}">
      <dgm:prSet/>
      <dgm:spPr/>
      <dgm:t>
        <a:bodyPr/>
        <a:lstStyle/>
        <a:p>
          <a:endParaRPr lang="en-IN"/>
        </a:p>
      </dgm:t>
    </dgm:pt>
    <dgm:pt modelId="{DD2048A8-ED76-42DE-B309-C6F6E9AF496E}">
      <dgm:prSet/>
      <dgm:spPr/>
      <dgm:t>
        <a:bodyPr/>
        <a:lstStyle/>
        <a:p>
          <a:r>
            <a:rPr lang="en-GB" dirty="0"/>
            <a:t>We would like to extend our heartfelt thanks to Mrs. </a:t>
          </a:r>
          <a:r>
            <a:rPr lang="en-GB" dirty="0" err="1"/>
            <a:t>Rimsy</a:t>
          </a:r>
          <a:r>
            <a:rPr lang="en-GB" dirty="0"/>
            <a:t> Dua, our class teacher, for her unwavering support and guidance. Your dedication and encouragement have been instrumental in our learning journey and have greatly contributed to our success.</a:t>
          </a:r>
          <a:endParaRPr lang="en-IN" dirty="0"/>
        </a:p>
      </dgm:t>
    </dgm:pt>
    <dgm:pt modelId="{C0136953-680D-46C6-AA3A-F61171E4A444}" type="parTrans" cxnId="{61BD393E-4550-458B-85E8-D901ED8C7D37}">
      <dgm:prSet/>
      <dgm:spPr/>
      <dgm:t>
        <a:bodyPr/>
        <a:lstStyle/>
        <a:p>
          <a:endParaRPr lang="en-IN"/>
        </a:p>
      </dgm:t>
    </dgm:pt>
    <dgm:pt modelId="{83541C71-0BFF-48AC-8A18-3E01F4FA486B}" type="sibTrans" cxnId="{61BD393E-4550-458B-85E8-D901ED8C7D37}">
      <dgm:prSet/>
      <dgm:spPr/>
      <dgm:t>
        <a:bodyPr/>
        <a:lstStyle/>
        <a:p>
          <a:endParaRPr lang="en-IN"/>
        </a:p>
      </dgm:t>
    </dgm:pt>
    <dgm:pt modelId="{9346D216-FC1B-4ED7-9849-382BABBEFB4D}">
      <dgm:prSet/>
      <dgm:spPr/>
      <dgm:t>
        <a:bodyPr/>
        <a:lstStyle/>
        <a:p>
          <a:r>
            <a:rPr lang="en-GB"/>
            <a:t>Thank you for believing in us and for providing us with the tools and inspiration to achieve our goals. Your impact on our academic and personal growth is deeply appreciated.</a:t>
          </a:r>
          <a:endParaRPr lang="en-IN"/>
        </a:p>
      </dgm:t>
    </dgm:pt>
    <dgm:pt modelId="{BDAB6D3B-2C94-4E09-83E0-FB88C671B649}" type="parTrans" cxnId="{EFF68AF9-55C0-4492-80D8-39CB36ABEE4A}">
      <dgm:prSet/>
      <dgm:spPr/>
      <dgm:t>
        <a:bodyPr/>
        <a:lstStyle/>
        <a:p>
          <a:endParaRPr lang="en-IN"/>
        </a:p>
      </dgm:t>
    </dgm:pt>
    <dgm:pt modelId="{CD44C24A-F16E-42A3-9293-6F0E0F12D5BD}" type="sibTrans" cxnId="{EFF68AF9-55C0-4492-80D8-39CB36ABEE4A}">
      <dgm:prSet/>
      <dgm:spPr/>
      <dgm:t>
        <a:bodyPr/>
        <a:lstStyle/>
        <a:p>
          <a:endParaRPr lang="en-IN"/>
        </a:p>
      </dgm:t>
    </dgm:pt>
    <dgm:pt modelId="{EE95330D-F9C4-4008-9B4E-428609D56E7C}">
      <dgm:prSet/>
      <dgm:spPr/>
      <dgm:t>
        <a:bodyPr/>
        <a:lstStyle/>
        <a:p>
          <a:r>
            <a:rPr lang="en-GB"/>
            <a:t>With gratitude,</a:t>
          </a:r>
          <a:br>
            <a:rPr lang="en-GB"/>
          </a:br>
          <a:r>
            <a:rPr lang="en-GB"/>
            <a:t>The SYIT-B Team</a:t>
          </a:r>
          <a:endParaRPr lang="en-IN"/>
        </a:p>
      </dgm:t>
    </dgm:pt>
    <dgm:pt modelId="{AD7B1095-C68B-46B6-A771-C73CA1E5101C}" type="parTrans" cxnId="{EABAA6E7-328B-4FFB-8747-42CCD7C050DA}">
      <dgm:prSet/>
      <dgm:spPr/>
      <dgm:t>
        <a:bodyPr/>
        <a:lstStyle/>
        <a:p>
          <a:endParaRPr lang="en-IN"/>
        </a:p>
      </dgm:t>
    </dgm:pt>
    <dgm:pt modelId="{1AF16059-8903-4075-BCEF-384191830E29}" type="sibTrans" cxnId="{EABAA6E7-328B-4FFB-8747-42CCD7C050DA}">
      <dgm:prSet/>
      <dgm:spPr/>
      <dgm:t>
        <a:bodyPr/>
        <a:lstStyle/>
        <a:p>
          <a:endParaRPr lang="en-IN"/>
        </a:p>
      </dgm:t>
    </dgm:pt>
    <dgm:pt modelId="{C01CB156-6F49-44CD-B838-F2BC7BA2F6E4}" type="pres">
      <dgm:prSet presAssocID="{3F5A1269-058C-499C-A1FE-510C401DB314}" presName="Name0" presStyleCnt="0">
        <dgm:presLayoutVars>
          <dgm:dir/>
          <dgm:animLvl val="lvl"/>
          <dgm:resizeHandles val="exact"/>
        </dgm:presLayoutVars>
      </dgm:prSet>
      <dgm:spPr/>
    </dgm:pt>
    <dgm:pt modelId="{FCD68FAF-9430-48F2-B630-8B2ED12D1431}" type="pres">
      <dgm:prSet presAssocID="{E22F85E8-9802-4E8D-B93A-7F45FF1CA179}" presName="linNode" presStyleCnt="0"/>
      <dgm:spPr/>
    </dgm:pt>
    <dgm:pt modelId="{A4402E63-F1DF-4999-B8DB-CF9B20FC43BB}" type="pres">
      <dgm:prSet presAssocID="{E22F85E8-9802-4E8D-B93A-7F45FF1CA179}" presName="parentText" presStyleLbl="node1" presStyleIdx="0" presStyleCnt="4">
        <dgm:presLayoutVars>
          <dgm:chMax val="1"/>
          <dgm:bulletEnabled val="1"/>
        </dgm:presLayoutVars>
      </dgm:prSet>
      <dgm:spPr/>
    </dgm:pt>
    <dgm:pt modelId="{2AD69800-9B90-4C5F-B76D-D3C7B49FD3BE}" type="pres">
      <dgm:prSet presAssocID="{FD17A3C8-4422-49CB-87FA-6F64EDDF3798}" presName="sp" presStyleCnt="0"/>
      <dgm:spPr/>
    </dgm:pt>
    <dgm:pt modelId="{4C5CE9F5-0A63-4576-8331-93024C6CD0E6}" type="pres">
      <dgm:prSet presAssocID="{DD2048A8-ED76-42DE-B309-C6F6E9AF496E}" presName="linNode" presStyleCnt="0"/>
      <dgm:spPr/>
    </dgm:pt>
    <dgm:pt modelId="{4D6D5CA5-69FA-4F1C-B0A9-E023873E65A8}" type="pres">
      <dgm:prSet presAssocID="{DD2048A8-ED76-42DE-B309-C6F6E9AF496E}" presName="parentText" presStyleLbl="node1" presStyleIdx="1" presStyleCnt="4">
        <dgm:presLayoutVars>
          <dgm:chMax val="1"/>
          <dgm:bulletEnabled val="1"/>
        </dgm:presLayoutVars>
      </dgm:prSet>
      <dgm:spPr/>
    </dgm:pt>
    <dgm:pt modelId="{D663FD8B-DC54-404E-A59C-8EE138ACD118}" type="pres">
      <dgm:prSet presAssocID="{83541C71-0BFF-48AC-8A18-3E01F4FA486B}" presName="sp" presStyleCnt="0"/>
      <dgm:spPr/>
    </dgm:pt>
    <dgm:pt modelId="{05DF21C5-E4D6-460B-8002-0E1DEEE56F4A}" type="pres">
      <dgm:prSet presAssocID="{9346D216-FC1B-4ED7-9849-382BABBEFB4D}" presName="linNode" presStyleCnt="0"/>
      <dgm:spPr/>
    </dgm:pt>
    <dgm:pt modelId="{A01906A2-1AE6-45B5-A6F8-BF8FBB62DE15}" type="pres">
      <dgm:prSet presAssocID="{9346D216-FC1B-4ED7-9849-382BABBEFB4D}" presName="parentText" presStyleLbl="node1" presStyleIdx="2" presStyleCnt="4">
        <dgm:presLayoutVars>
          <dgm:chMax val="1"/>
          <dgm:bulletEnabled val="1"/>
        </dgm:presLayoutVars>
      </dgm:prSet>
      <dgm:spPr/>
    </dgm:pt>
    <dgm:pt modelId="{4F83C61C-DC91-4AC9-B22B-7DC42954128E}" type="pres">
      <dgm:prSet presAssocID="{CD44C24A-F16E-42A3-9293-6F0E0F12D5BD}" presName="sp" presStyleCnt="0"/>
      <dgm:spPr/>
    </dgm:pt>
    <dgm:pt modelId="{123FF3AC-08C7-4ED9-9FED-BD185940DFE2}" type="pres">
      <dgm:prSet presAssocID="{EE95330D-F9C4-4008-9B4E-428609D56E7C}" presName="linNode" presStyleCnt="0"/>
      <dgm:spPr/>
    </dgm:pt>
    <dgm:pt modelId="{22F0715E-D3B7-4A92-A873-68731012B3E6}" type="pres">
      <dgm:prSet presAssocID="{EE95330D-F9C4-4008-9B4E-428609D56E7C}" presName="parentText" presStyleLbl="node1" presStyleIdx="3" presStyleCnt="4">
        <dgm:presLayoutVars>
          <dgm:chMax val="1"/>
          <dgm:bulletEnabled val="1"/>
        </dgm:presLayoutVars>
      </dgm:prSet>
      <dgm:spPr/>
    </dgm:pt>
  </dgm:ptLst>
  <dgm:cxnLst>
    <dgm:cxn modelId="{48F8581C-D49D-4DB6-A675-DD7A38DA07AA}" type="presOf" srcId="{DD2048A8-ED76-42DE-B309-C6F6E9AF496E}" destId="{4D6D5CA5-69FA-4F1C-B0A9-E023873E65A8}" srcOrd="0" destOrd="0" presId="urn:microsoft.com/office/officeart/2005/8/layout/vList5"/>
    <dgm:cxn modelId="{61BD393E-4550-458B-85E8-D901ED8C7D37}" srcId="{3F5A1269-058C-499C-A1FE-510C401DB314}" destId="{DD2048A8-ED76-42DE-B309-C6F6E9AF496E}" srcOrd="1" destOrd="0" parTransId="{C0136953-680D-46C6-AA3A-F61171E4A444}" sibTransId="{83541C71-0BFF-48AC-8A18-3E01F4FA486B}"/>
    <dgm:cxn modelId="{B5894B46-9ED6-4F64-9287-8DCDC3C4C211}" type="presOf" srcId="{E22F85E8-9802-4E8D-B93A-7F45FF1CA179}" destId="{A4402E63-F1DF-4999-B8DB-CF9B20FC43BB}" srcOrd="0" destOrd="0" presId="urn:microsoft.com/office/officeart/2005/8/layout/vList5"/>
    <dgm:cxn modelId="{87623667-85BC-4979-8762-82E7E77F2B04}" srcId="{3F5A1269-058C-499C-A1FE-510C401DB314}" destId="{E22F85E8-9802-4E8D-B93A-7F45FF1CA179}" srcOrd="0" destOrd="0" parTransId="{9D616341-7011-4503-950E-E032B43ACF1B}" sibTransId="{FD17A3C8-4422-49CB-87FA-6F64EDDF3798}"/>
    <dgm:cxn modelId="{CB966B7B-B048-4A34-B55A-D36EC8DBD287}" type="presOf" srcId="{9346D216-FC1B-4ED7-9849-382BABBEFB4D}" destId="{A01906A2-1AE6-45B5-A6F8-BF8FBB62DE15}" srcOrd="0" destOrd="0" presId="urn:microsoft.com/office/officeart/2005/8/layout/vList5"/>
    <dgm:cxn modelId="{CCF3009B-0E4E-44A7-ADE6-1D1F5B7A4834}" type="presOf" srcId="{EE95330D-F9C4-4008-9B4E-428609D56E7C}" destId="{22F0715E-D3B7-4A92-A873-68731012B3E6}" srcOrd="0" destOrd="0" presId="urn:microsoft.com/office/officeart/2005/8/layout/vList5"/>
    <dgm:cxn modelId="{E91103BA-0F74-4518-9237-8F2B3812AADF}" type="presOf" srcId="{3F5A1269-058C-499C-A1FE-510C401DB314}" destId="{C01CB156-6F49-44CD-B838-F2BC7BA2F6E4}" srcOrd="0" destOrd="0" presId="urn:microsoft.com/office/officeart/2005/8/layout/vList5"/>
    <dgm:cxn modelId="{EABAA6E7-328B-4FFB-8747-42CCD7C050DA}" srcId="{3F5A1269-058C-499C-A1FE-510C401DB314}" destId="{EE95330D-F9C4-4008-9B4E-428609D56E7C}" srcOrd="3" destOrd="0" parTransId="{AD7B1095-C68B-46B6-A771-C73CA1E5101C}" sibTransId="{1AF16059-8903-4075-BCEF-384191830E29}"/>
    <dgm:cxn modelId="{EFF68AF9-55C0-4492-80D8-39CB36ABEE4A}" srcId="{3F5A1269-058C-499C-A1FE-510C401DB314}" destId="{9346D216-FC1B-4ED7-9849-382BABBEFB4D}" srcOrd="2" destOrd="0" parTransId="{BDAB6D3B-2C94-4E09-83E0-FB88C671B649}" sibTransId="{CD44C24A-F16E-42A3-9293-6F0E0F12D5BD}"/>
    <dgm:cxn modelId="{5056A7C0-1E0C-4DAC-B9E6-7ED28E1EFFF8}" type="presParOf" srcId="{C01CB156-6F49-44CD-B838-F2BC7BA2F6E4}" destId="{FCD68FAF-9430-48F2-B630-8B2ED12D1431}" srcOrd="0" destOrd="0" presId="urn:microsoft.com/office/officeart/2005/8/layout/vList5"/>
    <dgm:cxn modelId="{8427F291-73ED-4923-8E60-50F176EE776F}" type="presParOf" srcId="{FCD68FAF-9430-48F2-B630-8B2ED12D1431}" destId="{A4402E63-F1DF-4999-B8DB-CF9B20FC43BB}" srcOrd="0" destOrd="0" presId="urn:microsoft.com/office/officeart/2005/8/layout/vList5"/>
    <dgm:cxn modelId="{D102B456-975C-432E-A4F6-9D2E284A6B46}" type="presParOf" srcId="{C01CB156-6F49-44CD-B838-F2BC7BA2F6E4}" destId="{2AD69800-9B90-4C5F-B76D-D3C7B49FD3BE}" srcOrd="1" destOrd="0" presId="urn:microsoft.com/office/officeart/2005/8/layout/vList5"/>
    <dgm:cxn modelId="{55E0798B-059F-427A-AB78-7AD208F3754E}" type="presParOf" srcId="{C01CB156-6F49-44CD-B838-F2BC7BA2F6E4}" destId="{4C5CE9F5-0A63-4576-8331-93024C6CD0E6}" srcOrd="2" destOrd="0" presId="urn:microsoft.com/office/officeart/2005/8/layout/vList5"/>
    <dgm:cxn modelId="{ADE1563A-B521-4B7F-ABBF-C764DF4B525C}" type="presParOf" srcId="{4C5CE9F5-0A63-4576-8331-93024C6CD0E6}" destId="{4D6D5CA5-69FA-4F1C-B0A9-E023873E65A8}" srcOrd="0" destOrd="0" presId="urn:microsoft.com/office/officeart/2005/8/layout/vList5"/>
    <dgm:cxn modelId="{BC3A2C54-3717-4BE3-89EB-86A0E522F0D7}" type="presParOf" srcId="{C01CB156-6F49-44CD-B838-F2BC7BA2F6E4}" destId="{D663FD8B-DC54-404E-A59C-8EE138ACD118}" srcOrd="3" destOrd="0" presId="urn:microsoft.com/office/officeart/2005/8/layout/vList5"/>
    <dgm:cxn modelId="{0E5BA51C-E307-47E5-B57E-15CBA9501C0B}" type="presParOf" srcId="{C01CB156-6F49-44CD-B838-F2BC7BA2F6E4}" destId="{05DF21C5-E4D6-460B-8002-0E1DEEE56F4A}" srcOrd="4" destOrd="0" presId="urn:microsoft.com/office/officeart/2005/8/layout/vList5"/>
    <dgm:cxn modelId="{69B78966-A841-442B-8496-E29FE60BC2A9}" type="presParOf" srcId="{05DF21C5-E4D6-460B-8002-0E1DEEE56F4A}" destId="{A01906A2-1AE6-45B5-A6F8-BF8FBB62DE15}" srcOrd="0" destOrd="0" presId="urn:microsoft.com/office/officeart/2005/8/layout/vList5"/>
    <dgm:cxn modelId="{7F52CA0A-C02F-416B-9949-A77018CE292E}" type="presParOf" srcId="{C01CB156-6F49-44CD-B838-F2BC7BA2F6E4}" destId="{4F83C61C-DC91-4AC9-B22B-7DC42954128E}" srcOrd="5" destOrd="0" presId="urn:microsoft.com/office/officeart/2005/8/layout/vList5"/>
    <dgm:cxn modelId="{DED41A5A-BD2F-435E-A562-D13740340D7E}" type="presParOf" srcId="{C01CB156-6F49-44CD-B838-F2BC7BA2F6E4}" destId="{123FF3AC-08C7-4ED9-9FED-BD185940DFE2}" srcOrd="6" destOrd="0" presId="urn:microsoft.com/office/officeart/2005/8/layout/vList5"/>
    <dgm:cxn modelId="{2A20CD59-7672-4B43-A3AB-7014CEA1E955}" type="presParOf" srcId="{123FF3AC-08C7-4ED9-9FED-BD185940DFE2}" destId="{22F0715E-D3B7-4A92-A873-68731012B3E6}"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5903D-8F2D-4342-BAA7-5F7512D64687}">
      <dsp:nvSpPr>
        <dsp:cNvPr id="0" name=""/>
        <dsp:cNvSpPr/>
      </dsp:nvSpPr>
      <dsp:spPr>
        <a:xfrm>
          <a:off x="568748" y="64"/>
          <a:ext cx="3736128" cy="373612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kern="1200"/>
            <a:t>This project is about creating a Railway Announcement System using Python programming. The system is designed to automate the process of making announcements at railway stations, ensuring that information about train arrivals, departures, and platforms is delivered clearly and accurately. </a:t>
          </a:r>
          <a:endParaRPr lang="en-IN" sz="1600" kern="1200"/>
        </a:p>
      </dsp:txBody>
      <dsp:txXfrm>
        <a:off x="1115891" y="547207"/>
        <a:ext cx="2641842" cy="26418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4226AB-B2ED-469D-9952-8EBE9E1860B3}">
      <dsp:nvSpPr>
        <dsp:cNvPr id="0" name=""/>
        <dsp:cNvSpPr/>
      </dsp:nvSpPr>
      <dsp:spPr>
        <a:xfrm>
          <a:off x="60324" y="0"/>
          <a:ext cx="3811588" cy="3811588"/>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72C482-3B4E-42E0-9FD8-4422D7224569}">
      <dsp:nvSpPr>
        <dsp:cNvPr id="0" name=""/>
        <dsp:cNvSpPr/>
      </dsp:nvSpPr>
      <dsp:spPr>
        <a:xfrm>
          <a:off x="422425" y="362100"/>
          <a:ext cx="1486519" cy="14865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Arial" panose="020B0604020202020204" pitchFamily="34" charset="0"/>
              <a:cs typeface="Arial" panose="020B0604020202020204" pitchFamily="34" charset="0"/>
            </a:rPr>
            <a:t>Python 3.x: The core programming language used to build the application.</a:t>
          </a:r>
          <a:endParaRPr lang="en-IN" sz="1200" kern="1200" dirty="0">
            <a:latin typeface="Arial" panose="020B0604020202020204" pitchFamily="34" charset="0"/>
            <a:cs typeface="Arial" panose="020B0604020202020204" pitchFamily="34" charset="0"/>
          </a:endParaRPr>
        </a:p>
      </dsp:txBody>
      <dsp:txXfrm>
        <a:off x="494991" y="434666"/>
        <a:ext cx="1341387" cy="1341387"/>
      </dsp:txXfrm>
    </dsp:sp>
    <dsp:sp modelId="{7F2D2FE1-3FD5-446F-8EBB-B5E2EAD886F2}">
      <dsp:nvSpPr>
        <dsp:cNvPr id="0" name=""/>
        <dsp:cNvSpPr/>
      </dsp:nvSpPr>
      <dsp:spPr>
        <a:xfrm>
          <a:off x="2023292" y="362100"/>
          <a:ext cx="1486519" cy="14865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latin typeface="Arial" panose="020B0604020202020204" pitchFamily="34" charset="0"/>
              <a:cs typeface="Arial" panose="020B0604020202020204" pitchFamily="34" charset="0"/>
            </a:rPr>
            <a:t>Pandas: A data manipulation and analysis library, used here for handling the Excel sheet containing train data.</a:t>
          </a:r>
          <a:endParaRPr lang="en-IN" sz="1200" kern="1200">
            <a:latin typeface="Arial" panose="020B0604020202020204" pitchFamily="34" charset="0"/>
            <a:cs typeface="Arial" panose="020B0604020202020204" pitchFamily="34" charset="0"/>
          </a:endParaRPr>
        </a:p>
      </dsp:txBody>
      <dsp:txXfrm>
        <a:off x="2095858" y="434666"/>
        <a:ext cx="1341387" cy="1341387"/>
      </dsp:txXfrm>
    </dsp:sp>
    <dsp:sp modelId="{0D6A9CBC-F669-4C88-B3BD-744B7C480B8A}">
      <dsp:nvSpPr>
        <dsp:cNvPr id="0" name=""/>
        <dsp:cNvSpPr/>
      </dsp:nvSpPr>
      <dsp:spPr>
        <a:xfrm>
          <a:off x="422425" y="1962967"/>
          <a:ext cx="1486519" cy="14865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latin typeface="Arial" panose="020B0604020202020204" pitchFamily="34" charset="0"/>
              <a:cs typeface="Arial" panose="020B0604020202020204" pitchFamily="34" charset="0"/>
            </a:rPr>
            <a:t>Pydub: A library used for audio processing, including merging and exporting audio files.</a:t>
          </a:r>
          <a:endParaRPr lang="en-IN" sz="1200" kern="1200">
            <a:latin typeface="Arial" panose="020B0604020202020204" pitchFamily="34" charset="0"/>
            <a:cs typeface="Arial" panose="020B0604020202020204" pitchFamily="34" charset="0"/>
          </a:endParaRPr>
        </a:p>
      </dsp:txBody>
      <dsp:txXfrm>
        <a:off x="494991" y="2035533"/>
        <a:ext cx="1341387" cy="1341387"/>
      </dsp:txXfrm>
    </dsp:sp>
    <dsp:sp modelId="{03F87167-1CA0-4D75-8B03-758A9B9947F6}">
      <dsp:nvSpPr>
        <dsp:cNvPr id="0" name=""/>
        <dsp:cNvSpPr/>
      </dsp:nvSpPr>
      <dsp:spPr>
        <a:xfrm>
          <a:off x="2023292" y="1962967"/>
          <a:ext cx="1486519" cy="14865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latin typeface="Arial" panose="020B0604020202020204" pitchFamily="34" charset="0"/>
              <a:cs typeface="Arial" panose="020B0604020202020204" pitchFamily="34" charset="0"/>
            </a:rPr>
            <a:t>GTTS (Google Text-to-Speech): A library for converting text to speech in various languages.</a:t>
          </a:r>
          <a:endParaRPr lang="en-IN" sz="1200" kern="1200">
            <a:latin typeface="Arial" panose="020B0604020202020204" pitchFamily="34" charset="0"/>
            <a:cs typeface="Arial" panose="020B0604020202020204" pitchFamily="34" charset="0"/>
          </a:endParaRPr>
        </a:p>
      </dsp:txBody>
      <dsp:txXfrm>
        <a:off x="2095858" y="2035533"/>
        <a:ext cx="1341387" cy="13413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089526-4F9F-428F-BFCE-DA24332FE2E5}">
      <dsp:nvSpPr>
        <dsp:cNvPr id="0" name=""/>
        <dsp:cNvSpPr/>
      </dsp:nvSpPr>
      <dsp:spPr>
        <a:xfrm>
          <a:off x="1180823" y="98679"/>
          <a:ext cx="1570590" cy="157059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latin typeface="Arial" panose="020B0604020202020204" pitchFamily="34" charset="0"/>
              <a:cs typeface="Arial" panose="020B0604020202020204" pitchFamily="34" charset="0"/>
            </a:rPr>
            <a:t>Laptop: The primary hardware for writing, testing, and running Python code. </a:t>
          </a:r>
          <a:endParaRPr lang="en-IN" sz="1100" kern="1200" dirty="0">
            <a:latin typeface="Arial" panose="020B0604020202020204" pitchFamily="34" charset="0"/>
            <a:cs typeface="Arial" panose="020B0604020202020204" pitchFamily="34" charset="0"/>
          </a:endParaRPr>
        </a:p>
      </dsp:txBody>
      <dsp:txXfrm>
        <a:off x="1410831" y="328687"/>
        <a:ext cx="1110574" cy="1110574"/>
      </dsp:txXfrm>
    </dsp:sp>
    <dsp:sp modelId="{DA262C2C-426B-4B41-8066-8ABE87360F95}">
      <dsp:nvSpPr>
        <dsp:cNvPr id="0" name=""/>
        <dsp:cNvSpPr/>
      </dsp:nvSpPr>
      <dsp:spPr>
        <a:xfrm rot="3600000">
          <a:off x="2341009" y="1630504"/>
          <a:ext cx="418275" cy="5300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IN" sz="900" kern="1200">
            <a:latin typeface="Arial" panose="020B0604020202020204" pitchFamily="34" charset="0"/>
            <a:cs typeface="Arial" panose="020B0604020202020204" pitchFamily="34" charset="0"/>
          </a:endParaRPr>
        </a:p>
      </dsp:txBody>
      <dsp:txXfrm>
        <a:off x="2372380" y="1682184"/>
        <a:ext cx="292793" cy="318044"/>
      </dsp:txXfrm>
    </dsp:sp>
    <dsp:sp modelId="{311B7B3C-B277-441D-87AA-E271929A034E}">
      <dsp:nvSpPr>
        <dsp:cNvPr id="0" name=""/>
        <dsp:cNvSpPr/>
      </dsp:nvSpPr>
      <dsp:spPr>
        <a:xfrm>
          <a:off x="2360718" y="2142317"/>
          <a:ext cx="1570590" cy="157059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a:latin typeface="Arial" panose="020B0604020202020204" pitchFamily="34" charset="0"/>
              <a:cs typeface="Arial" panose="020B0604020202020204" pitchFamily="34" charset="0"/>
            </a:rPr>
            <a:t>Speakers: For outputting the generated announcements, ensuring they are audible in the railway station.</a:t>
          </a:r>
          <a:endParaRPr lang="en-IN" sz="1100" kern="1200">
            <a:latin typeface="Arial" panose="020B0604020202020204" pitchFamily="34" charset="0"/>
            <a:cs typeface="Arial" panose="020B0604020202020204" pitchFamily="34" charset="0"/>
          </a:endParaRPr>
        </a:p>
      </dsp:txBody>
      <dsp:txXfrm>
        <a:off x="2590726" y="2372325"/>
        <a:ext cx="1110574" cy="1110574"/>
      </dsp:txXfrm>
    </dsp:sp>
    <dsp:sp modelId="{4D4E8670-5A61-4CB4-B419-F741BA862F17}">
      <dsp:nvSpPr>
        <dsp:cNvPr id="0" name=""/>
        <dsp:cNvSpPr/>
      </dsp:nvSpPr>
      <dsp:spPr>
        <a:xfrm rot="10800000">
          <a:off x="1768818" y="2662576"/>
          <a:ext cx="418275" cy="5300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IN" sz="900" kern="1200">
            <a:latin typeface="Arial" panose="020B0604020202020204" pitchFamily="34" charset="0"/>
            <a:cs typeface="Arial" panose="020B0604020202020204" pitchFamily="34" charset="0"/>
          </a:endParaRPr>
        </a:p>
      </dsp:txBody>
      <dsp:txXfrm rot="10800000">
        <a:off x="1894300" y="2768591"/>
        <a:ext cx="292793" cy="318044"/>
      </dsp:txXfrm>
    </dsp:sp>
    <dsp:sp modelId="{A21ED502-53FD-435D-8553-0AEBA774913E}">
      <dsp:nvSpPr>
        <dsp:cNvPr id="0" name=""/>
        <dsp:cNvSpPr/>
      </dsp:nvSpPr>
      <dsp:spPr>
        <a:xfrm>
          <a:off x="927" y="2142317"/>
          <a:ext cx="1570590" cy="157059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a:latin typeface="Arial" panose="020B0604020202020204" pitchFamily="34" charset="0"/>
              <a:cs typeface="Arial" panose="020B0604020202020204" pitchFamily="34" charset="0"/>
            </a:rPr>
            <a:t>Microphone: (Optional) Could be used for recording audio clips or voice inputs in future enhancements.</a:t>
          </a:r>
          <a:endParaRPr lang="en-IN" sz="1100" kern="1200">
            <a:latin typeface="Arial" panose="020B0604020202020204" pitchFamily="34" charset="0"/>
            <a:cs typeface="Arial" panose="020B0604020202020204" pitchFamily="34" charset="0"/>
          </a:endParaRPr>
        </a:p>
      </dsp:txBody>
      <dsp:txXfrm>
        <a:off x="230935" y="2372325"/>
        <a:ext cx="1110574" cy="1110574"/>
      </dsp:txXfrm>
    </dsp:sp>
    <dsp:sp modelId="{1FB6E3AB-3AD6-4BB6-8803-58802FC0B0FD}">
      <dsp:nvSpPr>
        <dsp:cNvPr id="0" name=""/>
        <dsp:cNvSpPr/>
      </dsp:nvSpPr>
      <dsp:spPr>
        <a:xfrm rot="18000000">
          <a:off x="1161113" y="1651008"/>
          <a:ext cx="418275" cy="5300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IN" sz="900" kern="1200">
            <a:latin typeface="Arial" panose="020B0604020202020204" pitchFamily="34" charset="0"/>
            <a:cs typeface="Arial" panose="020B0604020202020204" pitchFamily="34" charset="0"/>
          </a:endParaRPr>
        </a:p>
      </dsp:txBody>
      <dsp:txXfrm>
        <a:off x="1192484" y="1811358"/>
        <a:ext cx="292793" cy="3180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3A0B4B-C2BB-4F62-9B9B-BFA96F12D41C}">
      <dsp:nvSpPr>
        <dsp:cNvPr id="0" name=""/>
        <dsp:cNvSpPr/>
      </dsp:nvSpPr>
      <dsp:spPr>
        <a:xfrm>
          <a:off x="2049608" y="1087"/>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Laptop: Used for coding, running the Python scripts, and managing data and audio files.</a:t>
          </a:r>
          <a:endParaRPr lang="en-IN" sz="800" kern="1200"/>
        </a:p>
      </dsp:txBody>
      <dsp:txXfrm>
        <a:off x="2257076" y="208555"/>
        <a:ext cx="1001744" cy="1001744"/>
      </dsp:txXfrm>
    </dsp:sp>
    <dsp:sp modelId="{5B22DF68-6779-4204-9A02-34621953E3B4}">
      <dsp:nvSpPr>
        <dsp:cNvPr id="0" name=""/>
        <dsp:cNvSpPr/>
      </dsp:nvSpPr>
      <dsp:spPr>
        <a:xfrm rot="1800000">
          <a:off x="3481206" y="996319"/>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a:off x="3488751" y="1063786"/>
        <a:ext cx="262815" cy="286877"/>
      </dsp:txXfrm>
    </dsp:sp>
    <dsp:sp modelId="{232E1269-EFCF-41E8-BEBB-4FE9DA2DBB21}">
      <dsp:nvSpPr>
        <dsp:cNvPr id="0" name=""/>
        <dsp:cNvSpPr/>
      </dsp:nvSpPr>
      <dsp:spPr>
        <a:xfrm>
          <a:off x="3889980" y="1063627"/>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VS Code: A versatile and powerful code editor that supports multiple programming languages and tools, making it ideal for Python development.</a:t>
          </a:r>
          <a:endParaRPr lang="en-IN" sz="800" kern="1200"/>
        </a:p>
      </dsp:txBody>
      <dsp:txXfrm>
        <a:off x="4097448" y="1271095"/>
        <a:ext cx="1001744" cy="1001744"/>
      </dsp:txXfrm>
    </dsp:sp>
    <dsp:sp modelId="{2032ABB7-29BD-41F2-BD3B-7614940948B5}">
      <dsp:nvSpPr>
        <dsp:cNvPr id="0" name=""/>
        <dsp:cNvSpPr/>
      </dsp:nvSpPr>
      <dsp:spPr>
        <a:xfrm rot="5400000">
          <a:off x="4410594" y="2584815"/>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a:off x="4466912" y="2624124"/>
        <a:ext cx="262815" cy="286877"/>
      </dsp:txXfrm>
    </dsp:sp>
    <dsp:sp modelId="{1A0B9ABB-7B9A-48B8-871C-97ECEBA02692}">
      <dsp:nvSpPr>
        <dsp:cNvPr id="0" name=""/>
        <dsp:cNvSpPr/>
      </dsp:nvSpPr>
      <dsp:spPr>
        <a:xfrm>
          <a:off x="3889980" y="3188705"/>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Pandas: This library is used to read and manipulate train data from an Excel file.</a:t>
          </a:r>
          <a:endParaRPr lang="en-IN" sz="800" kern="1200"/>
        </a:p>
      </dsp:txBody>
      <dsp:txXfrm>
        <a:off x="4097448" y="3396173"/>
        <a:ext cx="1001744" cy="1001744"/>
      </dsp:txXfrm>
    </dsp:sp>
    <dsp:sp modelId="{B09A2FAC-A76A-48D1-84C8-774440ED8527}">
      <dsp:nvSpPr>
        <dsp:cNvPr id="0" name=""/>
        <dsp:cNvSpPr/>
      </dsp:nvSpPr>
      <dsp:spPr>
        <a:xfrm rot="9000000">
          <a:off x="3499611" y="4183937"/>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rot="10800000">
        <a:off x="3604701" y="4251404"/>
        <a:ext cx="262815" cy="286877"/>
      </dsp:txXfrm>
    </dsp:sp>
    <dsp:sp modelId="{7E309E0C-BBDA-43D5-86EC-32FEFBE4D20A}">
      <dsp:nvSpPr>
        <dsp:cNvPr id="0" name=""/>
        <dsp:cNvSpPr/>
      </dsp:nvSpPr>
      <dsp:spPr>
        <a:xfrm>
          <a:off x="2049608" y="4251244"/>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pydub: Used for processing audio segments, allowing the project to cut, merge, and export audio clips efficiently.</a:t>
          </a:r>
          <a:endParaRPr lang="en-IN" sz="800" kern="1200"/>
        </a:p>
      </dsp:txBody>
      <dsp:txXfrm>
        <a:off x="2257076" y="4458712"/>
        <a:ext cx="1001744" cy="1001744"/>
      </dsp:txXfrm>
    </dsp:sp>
    <dsp:sp modelId="{C5FB306C-6F4E-4DDD-A6F0-DC40AD17EBEA}">
      <dsp:nvSpPr>
        <dsp:cNvPr id="0" name=""/>
        <dsp:cNvSpPr/>
      </dsp:nvSpPr>
      <dsp:spPr>
        <a:xfrm rot="12600000">
          <a:off x="1659239" y="4194563"/>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rot="10800000">
        <a:off x="1764329" y="4318348"/>
        <a:ext cx="262815" cy="286877"/>
      </dsp:txXfrm>
    </dsp:sp>
    <dsp:sp modelId="{7D1677D0-3F58-4DCF-A542-41AC8EC09F82}">
      <dsp:nvSpPr>
        <dsp:cNvPr id="0" name=""/>
        <dsp:cNvSpPr/>
      </dsp:nvSpPr>
      <dsp:spPr>
        <a:xfrm>
          <a:off x="209236" y="3188705"/>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gTTS (Google Text-to-Speech): A key component for converting textual train information into speech. </a:t>
          </a:r>
          <a:endParaRPr lang="en-IN" sz="800" kern="1200"/>
        </a:p>
      </dsp:txBody>
      <dsp:txXfrm>
        <a:off x="416704" y="3396173"/>
        <a:ext cx="1001744" cy="1001744"/>
      </dsp:txXfrm>
    </dsp:sp>
    <dsp:sp modelId="{3A485094-6C1F-4AFC-A2D3-914D54B01E5C}">
      <dsp:nvSpPr>
        <dsp:cNvPr id="0" name=""/>
        <dsp:cNvSpPr/>
      </dsp:nvSpPr>
      <dsp:spPr>
        <a:xfrm rot="16200000">
          <a:off x="729851" y="2606067"/>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a:off x="786169" y="2758011"/>
        <a:ext cx="262815" cy="286877"/>
      </dsp:txXfrm>
    </dsp:sp>
    <dsp:sp modelId="{58979D30-3391-460B-9DBC-14BE29D2CB07}">
      <dsp:nvSpPr>
        <dsp:cNvPr id="0" name=""/>
        <dsp:cNvSpPr/>
      </dsp:nvSpPr>
      <dsp:spPr>
        <a:xfrm>
          <a:off x="209236" y="1063627"/>
          <a:ext cx="1416680" cy="14166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AudioSegment: A class from the pydub library that handles audio data, enabling the merging of various audio segments into a cohesive announcement.</a:t>
          </a:r>
          <a:endParaRPr lang="en-IN" sz="800" kern="1200"/>
        </a:p>
      </dsp:txBody>
      <dsp:txXfrm>
        <a:off x="416704" y="1271095"/>
        <a:ext cx="1001744" cy="1001744"/>
      </dsp:txXfrm>
    </dsp:sp>
    <dsp:sp modelId="{BF767FC1-9DB5-4E68-8159-FB8EF4775702}">
      <dsp:nvSpPr>
        <dsp:cNvPr id="0" name=""/>
        <dsp:cNvSpPr/>
      </dsp:nvSpPr>
      <dsp:spPr>
        <a:xfrm rot="19800000">
          <a:off x="1640834" y="1006945"/>
          <a:ext cx="375450" cy="4781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IN" sz="600" kern="1200"/>
        </a:p>
      </dsp:txBody>
      <dsp:txXfrm>
        <a:off x="1648379" y="1130730"/>
        <a:ext cx="262815" cy="28687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296C97-EA86-48C3-8175-B7414B5C979B}">
      <dsp:nvSpPr>
        <dsp:cNvPr id="0" name=""/>
        <dsp:cNvSpPr/>
      </dsp:nvSpPr>
      <dsp:spPr>
        <a:xfrm>
          <a:off x="1936580" y="375648"/>
          <a:ext cx="1593574" cy="15935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Excel File Handling: The project utilizes an Excel file to store and manage train data, including the train number, name, source, destination, and platform number. </a:t>
          </a:r>
          <a:endParaRPr lang="en-IN" sz="800" kern="1200"/>
        </a:p>
      </dsp:txBody>
      <dsp:txXfrm>
        <a:off x="2169954" y="609022"/>
        <a:ext cx="1126826" cy="1126826"/>
      </dsp:txXfrm>
    </dsp:sp>
    <dsp:sp modelId="{D6C5A7E6-1086-4BD2-B427-D8F169360A19}">
      <dsp:nvSpPr>
        <dsp:cNvPr id="0" name=""/>
        <dsp:cNvSpPr/>
      </dsp:nvSpPr>
      <dsp:spPr>
        <a:xfrm rot="2160000">
          <a:off x="3479795" y="1599730"/>
          <a:ext cx="423645" cy="5378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3491931" y="1669944"/>
        <a:ext cx="296552" cy="322699"/>
      </dsp:txXfrm>
    </dsp:sp>
    <dsp:sp modelId="{F1E87C49-9327-4186-93DE-A6F10479652D}">
      <dsp:nvSpPr>
        <dsp:cNvPr id="0" name=""/>
        <dsp:cNvSpPr/>
      </dsp:nvSpPr>
      <dsp:spPr>
        <a:xfrm>
          <a:off x="3872481" y="1782163"/>
          <a:ext cx="1593574" cy="15935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Text-to-Speech Conversion: The textToSpeech() function converts textual information from the Excel file into speech. The generated speech is saved as an MP3 file, which is later used in the final announcement.</a:t>
          </a:r>
          <a:endParaRPr lang="en-IN" sz="800" kern="1200"/>
        </a:p>
      </dsp:txBody>
      <dsp:txXfrm>
        <a:off x="4105855" y="2015537"/>
        <a:ext cx="1126826" cy="1126826"/>
      </dsp:txXfrm>
    </dsp:sp>
    <dsp:sp modelId="{F73B70B6-88E8-4875-9B3E-80A8A49A1827}">
      <dsp:nvSpPr>
        <dsp:cNvPr id="0" name=""/>
        <dsp:cNvSpPr/>
      </dsp:nvSpPr>
      <dsp:spPr>
        <a:xfrm rot="6480000">
          <a:off x="4091427" y="3436525"/>
          <a:ext cx="423645" cy="5378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10800000">
        <a:off x="4174610" y="3483655"/>
        <a:ext cx="296552" cy="322699"/>
      </dsp:txXfrm>
    </dsp:sp>
    <dsp:sp modelId="{D954F909-6FA4-4AA5-BBD2-7F1CAD807D5C}">
      <dsp:nvSpPr>
        <dsp:cNvPr id="0" name=""/>
        <dsp:cNvSpPr/>
      </dsp:nvSpPr>
      <dsp:spPr>
        <a:xfrm>
          <a:off x="3133033" y="4057951"/>
          <a:ext cx="1593574" cy="15935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Audio Processing: The generateSkeleton() function extracts specific segments from a base audio file (railway.mp3) to create reusable audio clips, such as "Kripaya dhyan dijiye," "se chalkar," and "par aa rhi hai." These clips form the framework for the announcement.</a:t>
          </a:r>
          <a:endParaRPr lang="en-IN" sz="800" kern="1200"/>
        </a:p>
      </dsp:txBody>
      <dsp:txXfrm>
        <a:off x="3366407" y="4291325"/>
        <a:ext cx="1126826" cy="1126826"/>
      </dsp:txXfrm>
    </dsp:sp>
    <dsp:sp modelId="{F39C4140-24C3-4027-A05A-D318A188E39C}">
      <dsp:nvSpPr>
        <dsp:cNvPr id="0" name=""/>
        <dsp:cNvSpPr/>
      </dsp:nvSpPr>
      <dsp:spPr>
        <a:xfrm rot="10800000">
          <a:off x="2533535" y="4585823"/>
          <a:ext cx="423645" cy="5378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10800000">
        <a:off x="2660628" y="4693389"/>
        <a:ext cx="296552" cy="322699"/>
      </dsp:txXfrm>
    </dsp:sp>
    <dsp:sp modelId="{EF86D425-195E-4437-9290-B1FA980E2BDE}">
      <dsp:nvSpPr>
        <dsp:cNvPr id="0" name=""/>
        <dsp:cNvSpPr/>
      </dsp:nvSpPr>
      <dsp:spPr>
        <a:xfrm>
          <a:off x="740127" y="4057951"/>
          <a:ext cx="1593574" cy="15935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Announcement Generation: The generateAnnouncement() function reads the Excel file, converts relevant details into speech using the textToSpeech() function, and merges the generated audio files using pydub to create the final announcement.</a:t>
          </a:r>
          <a:endParaRPr lang="en-IN" sz="800" kern="1200"/>
        </a:p>
      </dsp:txBody>
      <dsp:txXfrm>
        <a:off x="973501" y="4291325"/>
        <a:ext cx="1126826" cy="1126826"/>
      </dsp:txXfrm>
    </dsp:sp>
    <dsp:sp modelId="{322B10FF-4953-448B-A3D0-B3035CD290A9}">
      <dsp:nvSpPr>
        <dsp:cNvPr id="0" name=""/>
        <dsp:cNvSpPr/>
      </dsp:nvSpPr>
      <dsp:spPr>
        <a:xfrm rot="15120000">
          <a:off x="959073" y="3459332"/>
          <a:ext cx="423645" cy="5378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10800000">
        <a:off x="1042256" y="3627334"/>
        <a:ext cx="296552" cy="322699"/>
      </dsp:txXfrm>
    </dsp:sp>
    <dsp:sp modelId="{E8E2D879-68C6-47D7-9BC8-8092198A6C92}">
      <dsp:nvSpPr>
        <dsp:cNvPr id="0" name=""/>
        <dsp:cNvSpPr/>
      </dsp:nvSpPr>
      <dsp:spPr>
        <a:xfrm>
          <a:off x="679" y="1782163"/>
          <a:ext cx="1593574" cy="15935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Exporting the Announcement: Finally, the merged audio is exported as an MP3 file, ready to be played at the railway station.</a:t>
          </a:r>
          <a:endParaRPr lang="en-IN" sz="800" kern="1200"/>
        </a:p>
      </dsp:txBody>
      <dsp:txXfrm>
        <a:off x="234053" y="2015537"/>
        <a:ext cx="1126826" cy="1126826"/>
      </dsp:txXfrm>
    </dsp:sp>
    <dsp:sp modelId="{5BCB77A7-0B97-44C1-A13A-795AD2BD143A}">
      <dsp:nvSpPr>
        <dsp:cNvPr id="0" name=""/>
        <dsp:cNvSpPr/>
      </dsp:nvSpPr>
      <dsp:spPr>
        <a:xfrm rot="19440000">
          <a:off x="1543894" y="1613825"/>
          <a:ext cx="423645" cy="5378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1556030" y="1758743"/>
        <a:ext cx="296552" cy="32269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8A29AF-AD30-4E33-88D8-18DFF00B0D00}">
      <dsp:nvSpPr>
        <dsp:cNvPr id="0" name=""/>
        <dsp:cNvSpPr/>
      </dsp:nvSpPr>
      <dsp:spPr>
        <a:xfrm>
          <a:off x="1956317" y="435778"/>
          <a:ext cx="1609816" cy="16098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Code with Harry: The project is inspired by and references tutorials and resources from "Code with Harry," a popular educational platform for programming and software development.</a:t>
          </a:r>
          <a:endParaRPr lang="en-IN" sz="800" kern="1200"/>
        </a:p>
      </dsp:txBody>
      <dsp:txXfrm>
        <a:off x="2192069" y="671530"/>
        <a:ext cx="1138312" cy="1138312"/>
      </dsp:txXfrm>
    </dsp:sp>
    <dsp:sp modelId="{D9B98A4A-4ABD-4DDC-A049-D450504FCEAD}">
      <dsp:nvSpPr>
        <dsp:cNvPr id="0" name=""/>
        <dsp:cNvSpPr/>
      </dsp:nvSpPr>
      <dsp:spPr>
        <a:xfrm rot="2160000">
          <a:off x="3515261" y="1672335"/>
          <a:ext cx="427962" cy="54331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a:off x="3527521" y="1743265"/>
        <a:ext cx="299573" cy="325987"/>
      </dsp:txXfrm>
    </dsp:sp>
    <dsp:sp modelId="{06362986-A673-44DA-8C27-EEB7BE8FCE2F}">
      <dsp:nvSpPr>
        <dsp:cNvPr id="0" name=""/>
        <dsp:cNvSpPr/>
      </dsp:nvSpPr>
      <dsp:spPr>
        <a:xfrm>
          <a:off x="3911949" y="1856627"/>
          <a:ext cx="1609816" cy="16098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Pandas Documentation: Official documentation for the Pandas library used for data manipulation.</a:t>
          </a:r>
          <a:endParaRPr lang="en-IN" sz="800" kern="1200"/>
        </a:p>
      </dsp:txBody>
      <dsp:txXfrm>
        <a:off x="4147701" y="2092379"/>
        <a:ext cx="1138312" cy="1138312"/>
      </dsp:txXfrm>
    </dsp:sp>
    <dsp:sp modelId="{2DCDABE8-56F4-47A2-9D57-6241A793BC7A}">
      <dsp:nvSpPr>
        <dsp:cNvPr id="0" name=""/>
        <dsp:cNvSpPr/>
      </dsp:nvSpPr>
      <dsp:spPr>
        <a:xfrm rot="6480000">
          <a:off x="4133126" y="3527851"/>
          <a:ext cx="427962" cy="54331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rot="10800000">
        <a:off x="4217158" y="3575461"/>
        <a:ext cx="299573" cy="325987"/>
      </dsp:txXfrm>
    </dsp:sp>
    <dsp:sp modelId="{EDA415C6-6E23-4B27-B048-AB558A2023E4}">
      <dsp:nvSpPr>
        <dsp:cNvPr id="0" name=""/>
        <dsp:cNvSpPr/>
      </dsp:nvSpPr>
      <dsp:spPr>
        <a:xfrm>
          <a:off x="3164964" y="4155610"/>
          <a:ext cx="1609816" cy="16098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pydub Documentation: Official documentation for the pydub library used for audio processing.</a:t>
          </a:r>
          <a:endParaRPr lang="en-IN" sz="800" kern="1200"/>
        </a:p>
      </dsp:txBody>
      <dsp:txXfrm>
        <a:off x="3400716" y="4391362"/>
        <a:ext cx="1138312" cy="1138312"/>
      </dsp:txXfrm>
    </dsp:sp>
    <dsp:sp modelId="{BC33C439-034D-4D61-977D-649BB87CE186}">
      <dsp:nvSpPr>
        <dsp:cNvPr id="0" name=""/>
        <dsp:cNvSpPr/>
      </dsp:nvSpPr>
      <dsp:spPr>
        <a:xfrm rot="10800000">
          <a:off x="2559356" y="4688862"/>
          <a:ext cx="427962" cy="54331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rot="10800000">
        <a:off x="2687745" y="4797525"/>
        <a:ext cx="299573" cy="325987"/>
      </dsp:txXfrm>
    </dsp:sp>
    <dsp:sp modelId="{4EFBD223-837C-42E2-819B-FF60B721446B}">
      <dsp:nvSpPr>
        <dsp:cNvPr id="0" name=""/>
        <dsp:cNvSpPr/>
      </dsp:nvSpPr>
      <dsp:spPr>
        <a:xfrm>
          <a:off x="747671" y="4155610"/>
          <a:ext cx="1609816" cy="16098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gTTS Documentation: Official documentation for the Google Text-to-Speech library used for converting text to speech.</a:t>
          </a:r>
          <a:endParaRPr lang="en-IN" sz="800" kern="1200"/>
        </a:p>
      </dsp:txBody>
      <dsp:txXfrm>
        <a:off x="983423" y="4391362"/>
        <a:ext cx="1138312" cy="1138312"/>
      </dsp:txXfrm>
    </dsp:sp>
    <dsp:sp modelId="{40C8E779-FC64-4E16-8F09-EA6363D14445}">
      <dsp:nvSpPr>
        <dsp:cNvPr id="0" name=""/>
        <dsp:cNvSpPr/>
      </dsp:nvSpPr>
      <dsp:spPr>
        <a:xfrm rot="15120000">
          <a:off x="968848" y="3550890"/>
          <a:ext cx="427962" cy="54331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rot="10800000">
        <a:off x="1052880" y="3720606"/>
        <a:ext cx="299573" cy="325987"/>
      </dsp:txXfrm>
    </dsp:sp>
    <dsp:sp modelId="{729630ED-5E91-4B8D-9DCC-5B54F7914FA6}">
      <dsp:nvSpPr>
        <dsp:cNvPr id="0" name=""/>
        <dsp:cNvSpPr/>
      </dsp:nvSpPr>
      <dsp:spPr>
        <a:xfrm>
          <a:off x="686" y="1856627"/>
          <a:ext cx="1609816" cy="16098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GB" sz="800" kern="1200"/>
            <a:t>Python Documentation: General documentation for Python programming language.</a:t>
          </a:r>
          <a:endParaRPr lang="en-IN" sz="800" kern="1200"/>
        </a:p>
      </dsp:txBody>
      <dsp:txXfrm>
        <a:off x="236438" y="2092379"/>
        <a:ext cx="1138312" cy="1138312"/>
      </dsp:txXfrm>
    </dsp:sp>
    <dsp:sp modelId="{94D86EE0-D86C-420B-9D9D-23DFEEB61B3A}">
      <dsp:nvSpPr>
        <dsp:cNvPr id="0" name=""/>
        <dsp:cNvSpPr/>
      </dsp:nvSpPr>
      <dsp:spPr>
        <a:xfrm rot="19440000">
          <a:off x="1559629" y="1686574"/>
          <a:ext cx="427962" cy="54331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a:p>
      </dsp:txBody>
      <dsp:txXfrm>
        <a:off x="1571889" y="1832970"/>
        <a:ext cx="299573" cy="32598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4E2F76-9CA0-4A7D-AF7F-F1A3492050BE}">
      <dsp:nvSpPr>
        <dsp:cNvPr id="0" name=""/>
        <dsp:cNvSpPr/>
      </dsp:nvSpPr>
      <dsp:spPr>
        <a:xfrm>
          <a:off x="0" y="24581"/>
          <a:ext cx="5397909" cy="539790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GB" sz="1600" kern="1200" dirty="0"/>
            <a:t>The Railway Announcement System project effectively demonstrates how Python can be used to automate and improve the announcement process at railway stations. By replacing manual announcements with a system that generates clear and accurate messages automatically, this project not only saves time but also reduces the possibility of human error. The use of VS Code as the development environment and references from "Code with Harry" further illustrate the accessibility and practicality of this project. The scalability of the system allows it to be easily adapted for different languages and locations, making it a valuable tool for modernizing railway operations.</a:t>
          </a:r>
          <a:endParaRPr lang="en-IN" sz="1600" kern="1200" dirty="0"/>
        </a:p>
      </dsp:txBody>
      <dsp:txXfrm>
        <a:off x="790505" y="815086"/>
        <a:ext cx="3816899" cy="381689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062E25-A811-4BD1-97B8-53F03BAFC8F1}">
      <dsp:nvSpPr>
        <dsp:cNvPr id="0" name=""/>
        <dsp:cNvSpPr/>
      </dsp:nvSpPr>
      <dsp:spPr>
        <a:xfrm>
          <a:off x="1814575" y="1873305"/>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2F0E5EC2-2EA3-4CC0-B972-1185B08FFA7C}">
      <dsp:nvSpPr>
        <dsp:cNvPr id="0" name=""/>
        <dsp:cNvSpPr/>
      </dsp:nvSpPr>
      <dsp:spPr>
        <a:xfrm>
          <a:off x="72174" y="427630"/>
          <a:ext cx="4549567" cy="86355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dirty="0"/>
            <a:t>We are a group of second-year students from Thakur College of Science and Commerce, pursuing a Bachelor’s in Information Technology (SYIT-B). Our team includes:</a:t>
          </a:r>
        </a:p>
      </dsp:txBody>
      <dsp:txXfrm>
        <a:off x="72174" y="427630"/>
        <a:ext cx="4549567" cy="863556"/>
      </dsp:txXfrm>
    </dsp:sp>
    <dsp:sp modelId="{0BBCE22D-1A7F-46EE-B2F1-BC79BA214CBD}">
      <dsp:nvSpPr>
        <dsp:cNvPr id="0" name=""/>
        <dsp:cNvSpPr/>
      </dsp:nvSpPr>
      <dsp:spPr>
        <a:xfrm>
          <a:off x="2186564" y="2088096"/>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A9A613D8-0107-4DAF-801E-7376B804D6B7}">
      <dsp:nvSpPr>
        <dsp:cNvPr id="0" name=""/>
        <dsp:cNvSpPr/>
      </dsp:nvSpPr>
      <dsp:spPr>
        <a:xfrm>
          <a:off x="3417610" y="1761079"/>
          <a:ext cx="1357589" cy="85470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b="1" kern="1200" dirty="0"/>
            <a:t>Anurag Pandey(4116)</a:t>
          </a:r>
          <a:endParaRPr lang="en-IN" sz="1500" kern="1200" dirty="0"/>
        </a:p>
      </dsp:txBody>
      <dsp:txXfrm>
        <a:off x="3417610" y="1761079"/>
        <a:ext cx="1357589" cy="854705"/>
      </dsp:txXfrm>
    </dsp:sp>
    <dsp:sp modelId="{0C5E6493-1785-441C-AA44-6C8B783C3B9F}">
      <dsp:nvSpPr>
        <dsp:cNvPr id="0" name=""/>
        <dsp:cNvSpPr/>
      </dsp:nvSpPr>
      <dsp:spPr>
        <a:xfrm>
          <a:off x="2186564" y="2517678"/>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8349006D-0DA4-42CC-80D8-B642B558B8BF}">
      <dsp:nvSpPr>
        <dsp:cNvPr id="0" name=""/>
        <dsp:cNvSpPr/>
      </dsp:nvSpPr>
      <dsp:spPr>
        <a:xfrm>
          <a:off x="3417610" y="3035704"/>
          <a:ext cx="1357589" cy="95504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b="1" kern="1200" dirty="0"/>
            <a:t>Aryan Yadav 4119)</a:t>
          </a:r>
          <a:endParaRPr lang="en-IN" sz="1500" kern="1200" dirty="0"/>
        </a:p>
      </dsp:txBody>
      <dsp:txXfrm>
        <a:off x="3417610" y="3035704"/>
        <a:ext cx="1357589" cy="955040"/>
      </dsp:txXfrm>
    </dsp:sp>
    <dsp:sp modelId="{28951CF1-B4E7-463C-ADE2-7CD9D291BAF7}">
      <dsp:nvSpPr>
        <dsp:cNvPr id="0" name=""/>
        <dsp:cNvSpPr/>
      </dsp:nvSpPr>
      <dsp:spPr>
        <a:xfrm>
          <a:off x="1814575" y="2732841"/>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722FABB9-1CEB-4074-986B-9CBA8207286B}">
      <dsp:nvSpPr>
        <dsp:cNvPr id="0" name=""/>
        <dsp:cNvSpPr/>
      </dsp:nvSpPr>
      <dsp:spPr>
        <a:xfrm>
          <a:off x="1671319" y="3953583"/>
          <a:ext cx="1432560" cy="78038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b="1" kern="1200" dirty="0"/>
            <a:t>Akash Pathak(4120)</a:t>
          </a:r>
          <a:endParaRPr lang="en-IN" sz="1500" kern="1200" dirty="0"/>
        </a:p>
      </dsp:txBody>
      <dsp:txXfrm>
        <a:off x="1671319" y="3953583"/>
        <a:ext cx="1432560" cy="780382"/>
      </dsp:txXfrm>
    </dsp:sp>
    <dsp:sp modelId="{9AABBA17-2AB2-46DD-8A11-E3012EA3164C}">
      <dsp:nvSpPr>
        <dsp:cNvPr id="0" name=""/>
        <dsp:cNvSpPr/>
      </dsp:nvSpPr>
      <dsp:spPr>
        <a:xfrm>
          <a:off x="1442587" y="2517678"/>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2F4EA0D4-3736-44FC-A27F-C1D42D872C32}">
      <dsp:nvSpPr>
        <dsp:cNvPr id="0" name=""/>
        <dsp:cNvSpPr/>
      </dsp:nvSpPr>
      <dsp:spPr>
        <a:xfrm>
          <a:off x="0" y="3035704"/>
          <a:ext cx="1357589" cy="95504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b="1" kern="1200" dirty="0"/>
            <a:t>Nilesh Safi Yadav(4118)</a:t>
          </a:r>
          <a:endParaRPr lang="en-IN" sz="1500" kern="1200" dirty="0"/>
        </a:p>
      </dsp:txBody>
      <dsp:txXfrm>
        <a:off x="0" y="3035704"/>
        <a:ext cx="1357589" cy="955040"/>
      </dsp:txXfrm>
    </dsp:sp>
    <dsp:sp modelId="{FFC66EA8-F2A3-47DB-86EB-1A39F3B6CCB2}">
      <dsp:nvSpPr>
        <dsp:cNvPr id="0" name=""/>
        <dsp:cNvSpPr/>
      </dsp:nvSpPr>
      <dsp:spPr>
        <a:xfrm>
          <a:off x="1442587" y="2088096"/>
          <a:ext cx="1146048" cy="1146048"/>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88A636A7-E7EF-4E2B-BF43-0A2BFA89924A}">
      <dsp:nvSpPr>
        <dsp:cNvPr id="0" name=""/>
        <dsp:cNvSpPr/>
      </dsp:nvSpPr>
      <dsp:spPr>
        <a:xfrm>
          <a:off x="0" y="1761079"/>
          <a:ext cx="1357589" cy="95504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b="1" kern="1200" dirty="0"/>
            <a:t>Vishal Tiwari (4117)</a:t>
          </a:r>
          <a:endParaRPr lang="en-IN" sz="1500" kern="1200" dirty="0"/>
        </a:p>
      </dsp:txBody>
      <dsp:txXfrm>
        <a:off x="0" y="1761079"/>
        <a:ext cx="1357589" cy="95504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402E63-F1DF-4999-B8DB-CF9B20FC43BB}">
      <dsp:nvSpPr>
        <dsp:cNvPr id="0" name=""/>
        <dsp:cNvSpPr/>
      </dsp:nvSpPr>
      <dsp:spPr>
        <a:xfrm>
          <a:off x="2896819" y="2449"/>
          <a:ext cx="3258921" cy="11780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GB" sz="1200" b="1" kern="1200"/>
            <a:t>THANKS</a:t>
          </a:r>
          <a:endParaRPr lang="en-IN" sz="1200" kern="1200"/>
        </a:p>
      </dsp:txBody>
      <dsp:txXfrm>
        <a:off x="2954325" y="59955"/>
        <a:ext cx="3143909" cy="1062999"/>
      </dsp:txXfrm>
    </dsp:sp>
    <dsp:sp modelId="{4D6D5CA5-69FA-4F1C-B0A9-E023873E65A8}">
      <dsp:nvSpPr>
        <dsp:cNvPr id="0" name=""/>
        <dsp:cNvSpPr/>
      </dsp:nvSpPr>
      <dsp:spPr>
        <a:xfrm>
          <a:off x="2896819" y="1239361"/>
          <a:ext cx="3258921" cy="11780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GB" sz="1200" kern="1200" dirty="0"/>
            <a:t>We would like to extend our heartfelt thanks to Mrs. </a:t>
          </a:r>
          <a:r>
            <a:rPr lang="en-GB" sz="1200" kern="1200" dirty="0" err="1"/>
            <a:t>Rimsy</a:t>
          </a:r>
          <a:r>
            <a:rPr lang="en-GB" sz="1200" kern="1200" dirty="0"/>
            <a:t> Dua, our class teacher, for her unwavering support and guidance. Your dedication and encouragement have been instrumental in our learning journey and have greatly contributed to our success.</a:t>
          </a:r>
          <a:endParaRPr lang="en-IN" sz="1200" kern="1200" dirty="0"/>
        </a:p>
      </dsp:txBody>
      <dsp:txXfrm>
        <a:off x="2954325" y="1296867"/>
        <a:ext cx="3143909" cy="1062999"/>
      </dsp:txXfrm>
    </dsp:sp>
    <dsp:sp modelId="{A01906A2-1AE6-45B5-A6F8-BF8FBB62DE15}">
      <dsp:nvSpPr>
        <dsp:cNvPr id="0" name=""/>
        <dsp:cNvSpPr/>
      </dsp:nvSpPr>
      <dsp:spPr>
        <a:xfrm>
          <a:off x="2896819" y="2476273"/>
          <a:ext cx="3258921" cy="11780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GB" sz="1200" kern="1200"/>
            <a:t>Thank you for believing in us and for providing us with the tools and inspiration to achieve our goals. Your impact on our academic and personal growth is deeply appreciated.</a:t>
          </a:r>
          <a:endParaRPr lang="en-IN" sz="1200" kern="1200"/>
        </a:p>
      </dsp:txBody>
      <dsp:txXfrm>
        <a:off x="2954325" y="2533779"/>
        <a:ext cx="3143909" cy="1062999"/>
      </dsp:txXfrm>
    </dsp:sp>
    <dsp:sp modelId="{22F0715E-D3B7-4A92-A873-68731012B3E6}">
      <dsp:nvSpPr>
        <dsp:cNvPr id="0" name=""/>
        <dsp:cNvSpPr/>
      </dsp:nvSpPr>
      <dsp:spPr>
        <a:xfrm>
          <a:off x="2896819" y="3713186"/>
          <a:ext cx="3258921" cy="11780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GB" sz="1200" kern="1200"/>
            <a:t>With gratitude,</a:t>
          </a:r>
          <a:br>
            <a:rPr lang="en-GB" sz="1200" kern="1200"/>
          </a:br>
          <a:r>
            <a:rPr lang="en-GB" sz="1200" kern="1200"/>
            <a:t>The SYIT-B Team</a:t>
          </a:r>
          <a:endParaRPr lang="en-IN" sz="1200" kern="1200"/>
        </a:p>
      </dsp:txBody>
      <dsp:txXfrm>
        <a:off x="2954325" y="3770692"/>
        <a:ext cx="3143909" cy="1062999"/>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A3547-694B-8E22-FAF1-FCABF5E51D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CB153B8-26E7-6315-7B1F-0B9A6DE0DB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F5D9A5-40DB-6258-F5C7-B04071DC6BE8}"/>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0D47E34F-442B-4441-3D2F-71E3A97B46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E350D4-42FA-452E-D0DC-97A0629223D7}"/>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1980956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E7B38-7F70-C41E-26B6-46219A42C18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27ABE8B-993D-9D32-A46A-4A2998815A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AFF9230-6DF3-739F-C2E7-1F6CF036B6CF}"/>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87728F22-621A-1845-3D7C-2E1B19CB0A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EAB388-D852-C7B4-3AEF-2A815FEB965E}"/>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4041033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2E6749-4B07-5C2C-2E70-077682D0FF2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5BA667-83CE-6781-C371-CB7EB1E84F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F791E0-4033-70FD-067E-8C1B76AF2F42}"/>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8F5AE341-4BFA-B2BC-988F-A0CB8F23C7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C8A393-8C25-6EF3-BA5E-BB5E68979CE6}"/>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2776046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8A04E-E1E9-1A4F-217E-905E329E73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695904-D384-C97C-1168-883E58009B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F6F8B2-1548-AE04-3656-31514B33EA2A}"/>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FABC60FF-E37E-F85F-4A2A-36064329A8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E98FDD-2BCF-707C-83B8-F11461380C3C}"/>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789549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08748-7A3A-F908-E43A-A97676F681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63558AA-77BE-5557-399F-A9AA240894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683E3E-250F-482E-3133-EFBB89F3EDC2}"/>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46E45983-5230-86FA-221C-080FCD4923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5B8B9A-352D-9848-C510-B8BD51EE6CEF}"/>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736756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D3D25-D41E-E46E-6216-4BCAE6DA657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5F9CF3-2FA6-0008-B5D3-8B5C8B08CA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0F94CE8-D1C7-843B-5A27-0305869A1B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2C9A2C-86DE-D205-F3FE-61C16B6C5ED0}"/>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6" name="Footer Placeholder 5">
            <a:extLst>
              <a:ext uri="{FF2B5EF4-FFF2-40B4-BE49-F238E27FC236}">
                <a16:creationId xmlns:a16="http://schemas.microsoft.com/office/drawing/2014/main" id="{8F605D30-65F5-1217-2819-DBA69A0448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E345AB-F7F1-B77E-A23D-EFAF04F069EF}"/>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1125827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F7598-EE05-6D42-D9EE-79E8FBCD5F1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3C8C51-FF76-128E-6831-1E70110C75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97D58B3-47EF-1B4B-9E6E-160B4970B34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37B21FE-2ED7-1AB4-EA5B-BA88765336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D26E08-990C-3EFB-774B-BD19187951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DF94969-3162-27A7-9CB8-3B779D7FE9A6}"/>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8" name="Footer Placeholder 7">
            <a:extLst>
              <a:ext uri="{FF2B5EF4-FFF2-40B4-BE49-F238E27FC236}">
                <a16:creationId xmlns:a16="http://schemas.microsoft.com/office/drawing/2014/main" id="{92E9E510-E8DD-7D71-BB6E-19D7C5EDD4B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8D82408-00F8-9F47-369B-47C9AA4267FD}"/>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2354970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A379-4CC1-A53B-4AAA-C8A78BF9E50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240151-84E9-3A6C-42D1-D91162A9D690}"/>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4" name="Footer Placeholder 3">
            <a:extLst>
              <a:ext uri="{FF2B5EF4-FFF2-40B4-BE49-F238E27FC236}">
                <a16:creationId xmlns:a16="http://schemas.microsoft.com/office/drawing/2014/main" id="{630001FC-96F6-E0F9-4BC7-CF49F4D32C6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4CC99A6-49EE-308D-9650-8FC5E394C23C}"/>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2096195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CE2166-13F7-235B-5228-9D40C23B9521}"/>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3" name="Footer Placeholder 2">
            <a:extLst>
              <a:ext uri="{FF2B5EF4-FFF2-40B4-BE49-F238E27FC236}">
                <a16:creationId xmlns:a16="http://schemas.microsoft.com/office/drawing/2014/main" id="{90D2260A-E0AF-536D-4A3D-1ECDE98A003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CA574F3-01E1-31FE-78B6-41224CB1F6A5}"/>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2204795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7731E-F1C4-DEE7-6D25-8552D3E7B2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1096C9D-D649-CF28-2052-023243BE59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EAA9FA2-F3AD-14BD-B837-4C204368FD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4F07D9-F14D-CBF8-5AFE-3E78A0EA0F38}"/>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6" name="Footer Placeholder 5">
            <a:extLst>
              <a:ext uri="{FF2B5EF4-FFF2-40B4-BE49-F238E27FC236}">
                <a16:creationId xmlns:a16="http://schemas.microsoft.com/office/drawing/2014/main" id="{329FDF6C-1729-1C99-711B-4E0D3CB09E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B6B7CC-E8DF-7C79-A6FF-6AAECB6FE4D8}"/>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654525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63B36-00EB-06B2-E65B-4A5251B553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5D21737-C488-194B-B9B1-2D89C86273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480987B-B45F-2AE9-0EB0-0EBF94C59C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B41E57-E4B6-3314-45DD-667647186EDB}"/>
              </a:ext>
            </a:extLst>
          </p:cNvPr>
          <p:cNvSpPr>
            <a:spLocks noGrp="1"/>
          </p:cNvSpPr>
          <p:nvPr>
            <p:ph type="dt" sz="half" idx="10"/>
          </p:nvPr>
        </p:nvSpPr>
        <p:spPr/>
        <p:txBody>
          <a:bodyPr/>
          <a:lstStyle/>
          <a:p>
            <a:fld id="{3335C311-4028-4FC2-A5FA-77A3AA74760F}" type="datetimeFigureOut">
              <a:rPr lang="en-IN" smtClean="0"/>
              <a:t>19-08-2024</a:t>
            </a:fld>
            <a:endParaRPr lang="en-IN"/>
          </a:p>
        </p:txBody>
      </p:sp>
      <p:sp>
        <p:nvSpPr>
          <p:cNvPr id="6" name="Footer Placeholder 5">
            <a:extLst>
              <a:ext uri="{FF2B5EF4-FFF2-40B4-BE49-F238E27FC236}">
                <a16:creationId xmlns:a16="http://schemas.microsoft.com/office/drawing/2014/main" id="{381DE4E5-7125-40B0-AB8A-967670B512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6275DE-53CE-57B3-AB9B-97BEF3C08BD4}"/>
              </a:ext>
            </a:extLst>
          </p:cNvPr>
          <p:cNvSpPr>
            <a:spLocks noGrp="1"/>
          </p:cNvSpPr>
          <p:nvPr>
            <p:ph type="sldNum" sz="quarter" idx="12"/>
          </p:nvPr>
        </p:nvSpPr>
        <p:spPr/>
        <p:txBody>
          <a:bodyPr/>
          <a:lstStyle/>
          <a:p>
            <a:fld id="{4D06AD91-691B-480C-BC4E-EE5F634D3D08}" type="slidenum">
              <a:rPr lang="en-IN" smtClean="0"/>
              <a:t>‹#›</a:t>
            </a:fld>
            <a:endParaRPr lang="en-IN"/>
          </a:p>
        </p:txBody>
      </p:sp>
    </p:spTree>
    <p:extLst>
      <p:ext uri="{BB962C8B-B14F-4D97-AF65-F5344CB8AC3E}">
        <p14:creationId xmlns:p14="http://schemas.microsoft.com/office/powerpoint/2010/main" val="449450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1A2C51-5B13-EAFF-8EAE-AA7D8AF99B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2D1A24-566B-5279-8B2C-527169F082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D9E8A5-D205-FC2C-9E00-FEDEF7407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35C311-4028-4FC2-A5FA-77A3AA74760F}" type="datetimeFigureOut">
              <a:rPr lang="en-IN" smtClean="0"/>
              <a:t>19-08-2024</a:t>
            </a:fld>
            <a:endParaRPr lang="en-IN"/>
          </a:p>
        </p:txBody>
      </p:sp>
      <p:sp>
        <p:nvSpPr>
          <p:cNvPr id="5" name="Footer Placeholder 4">
            <a:extLst>
              <a:ext uri="{FF2B5EF4-FFF2-40B4-BE49-F238E27FC236}">
                <a16:creationId xmlns:a16="http://schemas.microsoft.com/office/drawing/2014/main" id="{DFAFD0FE-C903-33D2-31C7-2BF89E067B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2B04AE9-364D-C59A-BC4D-09F75916D3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06AD91-691B-480C-BC4E-EE5F634D3D08}" type="slidenum">
              <a:rPr lang="en-IN" smtClean="0"/>
              <a:t>‹#›</a:t>
            </a:fld>
            <a:endParaRPr lang="en-IN"/>
          </a:p>
        </p:txBody>
      </p:sp>
    </p:spTree>
    <p:extLst>
      <p:ext uri="{BB962C8B-B14F-4D97-AF65-F5344CB8AC3E}">
        <p14:creationId xmlns:p14="http://schemas.microsoft.com/office/powerpoint/2010/main" val="8031434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7.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4.png"/><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5.png"/><Relationship Id="rId2" Type="http://schemas.openxmlformats.org/officeDocument/2006/relationships/diagramData" Target="../diagrams/data5.xml"/><Relationship Id="rId1" Type="http://schemas.openxmlformats.org/officeDocument/2006/relationships/slideLayout" Target="../slideLayouts/slideLayout8.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6.png"/><Relationship Id="rId2" Type="http://schemas.openxmlformats.org/officeDocument/2006/relationships/diagramData" Target="../diagrams/data6.xml"/><Relationship Id="rId1" Type="http://schemas.openxmlformats.org/officeDocument/2006/relationships/slideLayout" Target="../slideLayouts/slideLayout8.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7.png"/><Relationship Id="rId2" Type="http://schemas.openxmlformats.org/officeDocument/2006/relationships/diagramData" Target="../diagrams/data7.xml"/><Relationship Id="rId1" Type="http://schemas.openxmlformats.org/officeDocument/2006/relationships/slideLayout" Target="../slideLayouts/slideLayout8.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8.xml.rels><?xml version="1.0" encoding="UTF-8" standalone="yes"?>
<Relationships xmlns="http://schemas.openxmlformats.org/package/2006/relationships"><Relationship Id="rId3" Type="http://schemas.microsoft.com/office/2007/relationships/media" Target="../media/media2.mp3"/><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8.png"/><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9.png"/><Relationship Id="rId2" Type="http://schemas.openxmlformats.org/officeDocument/2006/relationships/diagramData" Target="../diagrams/data8.xml"/><Relationship Id="rId1" Type="http://schemas.openxmlformats.org/officeDocument/2006/relationships/slideLayout" Target="../slideLayouts/slideLayout8.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654A3-6126-1F99-FE4D-4578AA2F8C0C}"/>
              </a:ext>
            </a:extLst>
          </p:cNvPr>
          <p:cNvSpPr>
            <a:spLocks noGrp="1"/>
          </p:cNvSpPr>
          <p:nvPr>
            <p:ph type="title"/>
          </p:nvPr>
        </p:nvSpPr>
        <p:spPr>
          <a:xfrm>
            <a:off x="629266" y="457200"/>
            <a:ext cx="6017340" cy="1371600"/>
          </a:xfrm>
        </p:spPr>
        <p:txBody>
          <a:bodyPr>
            <a:normAutofit/>
          </a:bodyPr>
          <a:lstStyle/>
          <a:p>
            <a:r>
              <a:rPr lang="en-IN" b="1" dirty="0">
                <a:latin typeface="Arial" panose="020B0604020202020204" pitchFamily="34" charset="0"/>
                <a:cs typeface="Arial" panose="020B0604020202020204" pitchFamily="34" charset="0"/>
              </a:rPr>
              <a:t>INTRODUCTION</a:t>
            </a:r>
          </a:p>
        </p:txBody>
      </p:sp>
      <p:graphicFrame>
        <p:nvGraphicFramePr>
          <p:cNvPr id="5" name="Diagram 4">
            <a:extLst>
              <a:ext uri="{FF2B5EF4-FFF2-40B4-BE49-F238E27FC236}">
                <a16:creationId xmlns:a16="http://schemas.microsoft.com/office/drawing/2014/main" id="{7150C347-16C0-0B5B-58CF-601045F8EDF7}"/>
              </a:ext>
            </a:extLst>
          </p:cNvPr>
          <p:cNvGraphicFramePr/>
          <p:nvPr/>
        </p:nvGraphicFramePr>
        <p:xfrm>
          <a:off x="160490" y="2517058"/>
          <a:ext cx="4873625" cy="37362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Image">
            <a:extLst>
              <a:ext uri="{FF2B5EF4-FFF2-40B4-BE49-F238E27FC236}">
                <a16:creationId xmlns:a16="http://schemas.microsoft.com/office/drawing/2014/main" id="{48CD9B54-964C-94A0-F2D5-78F23322BE6C}"/>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5832475" y="987425"/>
            <a:ext cx="4873625"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7400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389FC8DC-8385-04FB-BA6F-2BEF1BC58B0D}"/>
              </a:ext>
            </a:extLst>
          </p:cNvPr>
          <p:cNvGraphicFramePr/>
          <p:nvPr/>
        </p:nvGraphicFramePr>
        <p:xfrm>
          <a:off x="1564640" y="914400"/>
          <a:ext cx="9052560" cy="48936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3638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8ADF1-914E-14AB-940B-B1B8AF41DBB0}"/>
              </a:ext>
            </a:extLst>
          </p:cNvPr>
          <p:cNvSpPr>
            <a:spLocks noGrp="1"/>
          </p:cNvSpPr>
          <p:nvPr>
            <p:ph type="title"/>
          </p:nvPr>
        </p:nvSpPr>
        <p:spPr>
          <a:xfrm>
            <a:off x="0" y="457200"/>
            <a:ext cx="5938684" cy="1600200"/>
          </a:xfrm>
        </p:spPr>
        <p:txBody>
          <a:bodyPr>
            <a:normAutofit/>
          </a:bodyPr>
          <a:lstStyle/>
          <a:p>
            <a:r>
              <a:rPr lang="en-IN" sz="2800" b="1" dirty="0">
                <a:latin typeface="Arial" panose="020B0604020202020204" pitchFamily="34" charset="0"/>
                <a:cs typeface="Arial" panose="020B0604020202020204" pitchFamily="34" charset="0"/>
              </a:rPr>
              <a:t>SOFTWARE  REQUIREMENTS</a:t>
            </a:r>
          </a:p>
        </p:txBody>
      </p:sp>
      <p:graphicFrame>
        <p:nvGraphicFramePr>
          <p:cNvPr id="8" name="Diagram 7">
            <a:extLst>
              <a:ext uri="{FF2B5EF4-FFF2-40B4-BE49-F238E27FC236}">
                <a16:creationId xmlns:a16="http://schemas.microsoft.com/office/drawing/2014/main" id="{C29D42A3-F10F-DD23-6A34-55A84CA58726}"/>
              </a:ext>
            </a:extLst>
          </p:cNvPr>
          <p:cNvGraphicFramePr/>
          <p:nvPr>
            <p:extLst>
              <p:ext uri="{D42A27DB-BD31-4B8C-83A1-F6EECF244321}">
                <p14:modId xmlns:p14="http://schemas.microsoft.com/office/powerpoint/2010/main" val="4221226385"/>
              </p:ext>
            </p:extLst>
          </p:nvPr>
        </p:nvGraphicFramePr>
        <p:xfrm>
          <a:off x="839788" y="2057400"/>
          <a:ext cx="3932237" cy="38115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5" name="Picture 7" descr="Image">
            <a:extLst>
              <a:ext uri="{FF2B5EF4-FFF2-40B4-BE49-F238E27FC236}">
                <a16:creationId xmlns:a16="http://schemas.microsoft.com/office/drawing/2014/main" id="{24D5B948-7298-587E-1FFC-10B67BA05FE3}"/>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5832475" y="987425"/>
            <a:ext cx="4873625"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125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3A993-AFE9-4239-518C-F0148306437B}"/>
              </a:ext>
            </a:extLst>
          </p:cNvPr>
          <p:cNvSpPr>
            <a:spLocks noGrp="1"/>
          </p:cNvSpPr>
          <p:nvPr>
            <p:ph type="title"/>
          </p:nvPr>
        </p:nvSpPr>
        <p:spPr>
          <a:xfrm>
            <a:off x="-88490" y="457200"/>
            <a:ext cx="6184489" cy="1600200"/>
          </a:xfrm>
        </p:spPr>
        <p:txBody>
          <a:bodyPr/>
          <a:lstStyle/>
          <a:p>
            <a:r>
              <a:rPr lang="en-IN" b="1" dirty="0">
                <a:latin typeface="Arial" panose="020B0604020202020204" pitchFamily="34" charset="0"/>
                <a:cs typeface="Arial" panose="020B0604020202020204" pitchFamily="34" charset="0"/>
              </a:rPr>
              <a:t>HARDWARE REQUIREMENTS</a:t>
            </a:r>
          </a:p>
        </p:txBody>
      </p:sp>
      <p:graphicFrame>
        <p:nvGraphicFramePr>
          <p:cNvPr id="6" name="Diagram 5">
            <a:extLst>
              <a:ext uri="{FF2B5EF4-FFF2-40B4-BE49-F238E27FC236}">
                <a16:creationId xmlns:a16="http://schemas.microsoft.com/office/drawing/2014/main" id="{32AF978B-3EF4-916F-0D3E-254706F8C3AB}"/>
              </a:ext>
            </a:extLst>
          </p:cNvPr>
          <p:cNvGraphicFramePr/>
          <p:nvPr>
            <p:extLst>
              <p:ext uri="{D42A27DB-BD31-4B8C-83A1-F6EECF244321}">
                <p14:modId xmlns:p14="http://schemas.microsoft.com/office/powerpoint/2010/main" val="1471593789"/>
              </p:ext>
            </p:extLst>
          </p:nvPr>
        </p:nvGraphicFramePr>
        <p:xfrm>
          <a:off x="839788" y="2057400"/>
          <a:ext cx="3932237" cy="38115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099" name="Picture 3" descr="Image">
            <a:extLst>
              <a:ext uri="{FF2B5EF4-FFF2-40B4-BE49-F238E27FC236}">
                <a16:creationId xmlns:a16="http://schemas.microsoft.com/office/drawing/2014/main" id="{F5820EE2-8BD4-4DED-86BF-63972FFC440E}"/>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5832475" y="987425"/>
            <a:ext cx="4873625"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183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7FED0-6444-24C7-F106-06BEC4872A1E}"/>
              </a:ext>
            </a:extLst>
          </p:cNvPr>
          <p:cNvSpPr>
            <a:spLocks noGrp="1"/>
          </p:cNvSpPr>
          <p:nvPr>
            <p:ph type="title"/>
          </p:nvPr>
        </p:nvSpPr>
        <p:spPr>
          <a:xfrm>
            <a:off x="707923" y="294968"/>
            <a:ext cx="4064103" cy="692457"/>
          </a:xfrm>
        </p:spPr>
        <p:txBody>
          <a:bodyPr>
            <a:normAutofit fontScale="90000"/>
          </a:bodyPr>
          <a:lstStyle/>
          <a:p>
            <a:r>
              <a:rPr lang="en-IN" b="1" dirty="0">
                <a:latin typeface="Arial" panose="020B0604020202020204" pitchFamily="34" charset="0"/>
                <a:cs typeface="Arial" panose="020B0604020202020204" pitchFamily="34" charset="0"/>
              </a:rPr>
              <a:t>TECHNOLOGY USED</a:t>
            </a:r>
          </a:p>
        </p:txBody>
      </p:sp>
      <p:graphicFrame>
        <p:nvGraphicFramePr>
          <p:cNvPr id="7" name="Diagram 6">
            <a:extLst>
              <a:ext uri="{FF2B5EF4-FFF2-40B4-BE49-F238E27FC236}">
                <a16:creationId xmlns:a16="http://schemas.microsoft.com/office/drawing/2014/main" id="{3957C890-3EE3-A70B-B319-03275BCCD3CD}"/>
              </a:ext>
            </a:extLst>
          </p:cNvPr>
          <p:cNvGraphicFramePr/>
          <p:nvPr>
            <p:extLst>
              <p:ext uri="{D42A27DB-BD31-4B8C-83A1-F6EECF244321}">
                <p14:modId xmlns:p14="http://schemas.microsoft.com/office/powerpoint/2010/main" val="839912027"/>
              </p:ext>
            </p:extLst>
          </p:nvPr>
        </p:nvGraphicFramePr>
        <p:xfrm>
          <a:off x="186813" y="987425"/>
          <a:ext cx="5515897" cy="5669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5" name="Picture 3" descr="Image">
            <a:extLst>
              <a:ext uri="{FF2B5EF4-FFF2-40B4-BE49-F238E27FC236}">
                <a16:creationId xmlns:a16="http://schemas.microsoft.com/office/drawing/2014/main" id="{A31BE5F9-8F1D-87D6-633A-F4DCD5259A18}"/>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5832475" y="987425"/>
            <a:ext cx="4873625"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5099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E8249-31FA-0854-3684-0CB40F848086}"/>
              </a:ext>
            </a:extLst>
          </p:cNvPr>
          <p:cNvSpPr>
            <a:spLocks noGrp="1"/>
          </p:cNvSpPr>
          <p:nvPr>
            <p:ph type="title"/>
          </p:nvPr>
        </p:nvSpPr>
        <p:spPr>
          <a:xfrm>
            <a:off x="658762" y="0"/>
            <a:ext cx="4113264" cy="589935"/>
          </a:xfrm>
        </p:spPr>
        <p:txBody>
          <a:bodyPr/>
          <a:lstStyle/>
          <a:p>
            <a:r>
              <a:rPr lang="en-IN" b="1" dirty="0"/>
              <a:t>IMPLEMENTATIONS</a:t>
            </a:r>
          </a:p>
        </p:txBody>
      </p:sp>
      <p:graphicFrame>
        <p:nvGraphicFramePr>
          <p:cNvPr id="7" name="Diagram 6">
            <a:extLst>
              <a:ext uri="{FF2B5EF4-FFF2-40B4-BE49-F238E27FC236}">
                <a16:creationId xmlns:a16="http://schemas.microsoft.com/office/drawing/2014/main" id="{6C1F4C98-1EFF-AD32-FFDB-03AA45685F36}"/>
              </a:ext>
            </a:extLst>
          </p:cNvPr>
          <p:cNvGraphicFramePr/>
          <p:nvPr>
            <p:extLst>
              <p:ext uri="{D42A27DB-BD31-4B8C-83A1-F6EECF244321}">
                <p14:modId xmlns:p14="http://schemas.microsoft.com/office/powerpoint/2010/main" val="2365764281"/>
              </p:ext>
            </p:extLst>
          </p:nvPr>
        </p:nvGraphicFramePr>
        <p:xfrm>
          <a:off x="285135" y="589935"/>
          <a:ext cx="5466736" cy="6027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Content Placeholder 5">
            <a:extLst>
              <a:ext uri="{FF2B5EF4-FFF2-40B4-BE49-F238E27FC236}">
                <a16:creationId xmlns:a16="http://schemas.microsoft.com/office/drawing/2014/main" id="{FAC36396-CF2B-3A19-0214-1F54D418992E}"/>
              </a:ext>
            </a:extLst>
          </p:cNvPr>
          <p:cNvPicPr>
            <a:picLocks noGrp="1" noChangeAspect="1"/>
          </p:cNvPicPr>
          <p:nvPr>
            <p:ph idx="1"/>
          </p:nvPr>
        </p:nvPicPr>
        <p:blipFill>
          <a:blip r:embed="rId7"/>
          <a:stretch>
            <a:fillRect/>
          </a:stretch>
        </p:blipFill>
        <p:spPr>
          <a:xfrm>
            <a:off x="5832475" y="987425"/>
            <a:ext cx="4873625" cy="4873625"/>
          </a:xfrm>
        </p:spPr>
      </p:pic>
    </p:spTree>
    <p:extLst>
      <p:ext uri="{BB962C8B-B14F-4D97-AF65-F5344CB8AC3E}">
        <p14:creationId xmlns:p14="http://schemas.microsoft.com/office/powerpoint/2010/main" val="4061041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69302-F50B-47E7-2443-248B22E8BF69}"/>
              </a:ext>
            </a:extLst>
          </p:cNvPr>
          <p:cNvSpPr>
            <a:spLocks noGrp="1"/>
          </p:cNvSpPr>
          <p:nvPr>
            <p:ph type="title"/>
          </p:nvPr>
        </p:nvSpPr>
        <p:spPr>
          <a:xfrm>
            <a:off x="1691148" y="0"/>
            <a:ext cx="3080877" cy="548640"/>
          </a:xfrm>
        </p:spPr>
        <p:txBody>
          <a:bodyPr/>
          <a:lstStyle/>
          <a:p>
            <a:r>
              <a:rPr lang="en-IN" b="1" dirty="0"/>
              <a:t>REFERENCES</a:t>
            </a:r>
          </a:p>
        </p:txBody>
      </p:sp>
      <p:graphicFrame>
        <p:nvGraphicFramePr>
          <p:cNvPr id="7" name="Diagram 6">
            <a:extLst>
              <a:ext uri="{FF2B5EF4-FFF2-40B4-BE49-F238E27FC236}">
                <a16:creationId xmlns:a16="http://schemas.microsoft.com/office/drawing/2014/main" id="{B38FDAE7-FF39-DDA9-4B84-F5F690108623}"/>
              </a:ext>
            </a:extLst>
          </p:cNvPr>
          <p:cNvGraphicFramePr/>
          <p:nvPr>
            <p:extLst>
              <p:ext uri="{D42A27DB-BD31-4B8C-83A1-F6EECF244321}">
                <p14:modId xmlns:p14="http://schemas.microsoft.com/office/powerpoint/2010/main" val="845498333"/>
              </p:ext>
            </p:extLst>
          </p:nvPr>
        </p:nvGraphicFramePr>
        <p:xfrm>
          <a:off x="101600" y="396240"/>
          <a:ext cx="5522452" cy="62012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Content Placeholder 5">
            <a:extLst>
              <a:ext uri="{FF2B5EF4-FFF2-40B4-BE49-F238E27FC236}">
                <a16:creationId xmlns:a16="http://schemas.microsoft.com/office/drawing/2014/main" id="{A80CBEFF-C6A7-C2EF-CE26-FF9B0E39948F}"/>
              </a:ext>
            </a:extLst>
          </p:cNvPr>
          <p:cNvPicPr>
            <a:picLocks noGrp="1" noChangeAspect="1"/>
          </p:cNvPicPr>
          <p:nvPr>
            <p:ph idx="1"/>
          </p:nvPr>
        </p:nvPicPr>
        <p:blipFill>
          <a:blip r:embed="rId7"/>
          <a:stretch>
            <a:fillRect/>
          </a:stretch>
        </p:blipFill>
        <p:spPr>
          <a:xfrm>
            <a:off x="5832475" y="987425"/>
            <a:ext cx="4873625" cy="4873625"/>
          </a:xfrm>
        </p:spPr>
      </p:pic>
    </p:spTree>
    <p:extLst>
      <p:ext uri="{BB962C8B-B14F-4D97-AF65-F5344CB8AC3E}">
        <p14:creationId xmlns:p14="http://schemas.microsoft.com/office/powerpoint/2010/main" val="3880986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46ED1-6D35-664C-3F98-EEC418E61F72}"/>
              </a:ext>
            </a:extLst>
          </p:cNvPr>
          <p:cNvSpPr>
            <a:spLocks noGrp="1"/>
          </p:cNvSpPr>
          <p:nvPr>
            <p:ph type="title"/>
          </p:nvPr>
        </p:nvSpPr>
        <p:spPr>
          <a:xfrm>
            <a:off x="1485900" y="167148"/>
            <a:ext cx="3286125" cy="1052052"/>
          </a:xfrm>
        </p:spPr>
        <p:txBody>
          <a:bodyPr/>
          <a:lstStyle/>
          <a:p>
            <a:r>
              <a:rPr lang="en-IN" b="1" dirty="0"/>
              <a:t>CONCLUSION</a:t>
            </a:r>
          </a:p>
        </p:txBody>
      </p:sp>
      <p:graphicFrame>
        <p:nvGraphicFramePr>
          <p:cNvPr id="6" name="Diagram 5">
            <a:extLst>
              <a:ext uri="{FF2B5EF4-FFF2-40B4-BE49-F238E27FC236}">
                <a16:creationId xmlns:a16="http://schemas.microsoft.com/office/drawing/2014/main" id="{116408CE-D8D6-5F7D-A4F8-E17DBB91B352}"/>
              </a:ext>
            </a:extLst>
          </p:cNvPr>
          <p:cNvGraphicFramePr/>
          <p:nvPr>
            <p:extLst>
              <p:ext uri="{D42A27DB-BD31-4B8C-83A1-F6EECF244321}">
                <p14:modId xmlns:p14="http://schemas.microsoft.com/office/powerpoint/2010/main" val="1686940120"/>
              </p:ext>
            </p:extLst>
          </p:nvPr>
        </p:nvGraphicFramePr>
        <p:xfrm>
          <a:off x="363794" y="1317523"/>
          <a:ext cx="5397909" cy="54470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Content Placeholder 5">
            <a:extLst>
              <a:ext uri="{FF2B5EF4-FFF2-40B4-BE49-F238E27FC236}">
                <a16:creationId xmlns:a16="http://schemas.microsoft.com/office/drawing/2014/main" id="{B2E0CC92-A5C7-39E8-33D4-2FBFB505CD58}"/>
              </a:ext>
            </a:extLst>
          </p:cNvPr>
          <p:cNvPicPr>
            <a:picLocks noGrp="1" noChangeAspect="1"/>
          </p:cNvPicPr>
          <p:nvPr>
            <p:ph idx="1"/>
          </p:nvPr>
        </p:nvPicPr>
        <p:blipFill>
          <a:blip r:embed="rId7"/>
          <a:stretch>
            <a:fillRect/>
          </a:stretch>
        </p:blipFill>
        <p:spPr>
          <a:xfrm>
            <a:off x="5832475" y="987425"/>
            <a:ext cx="4873625" cy="4873625"/>
          </a:xfrm>
        </p:spPr>
      </p:pic>
    </p:spTree>
    <p:extLst>
      <p:ext uri="{BB962C8B-B14F-4D97-AF65-F5344CB8AC3E}">
        <p14:creationId xmlns:p14="http://schemas.microsoft.com/office/powerpoint/2010/main" val="1114633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50206-9A3C-300D-F5D6-66EF1D8D4E99}"/>
              </a:ext>
            </a:extLst>
          </p:cNvPr>
          <p:cNvSpPr>
            <a:spLocks noGrp="1"/>
          </p:cNvSpPr>
          <p:nvPr>
            <p:ph type="title"/>
          </p:nvPr>
        </p:nvSpPr>
        <p:spPr/>
        <p:txBody>
          <a:bodyPr/>
          <a:lstStyle/>
          <a:p>
            <a:r>
              <a:rPr lang="en-IN" dirty="0"/>
              <a:t>OUTPUT</a:t>
            </a:r>
          </a:p>
        </p:txBody>
      </p:sp>
      <p:pic>
        <p:nvPicPr>
          <p:cNvPr id="4" name="announcement_14315_1">
            <a:hlinkClick r:id="" action="ppaction://media"/>
            <a:extLst>
              <a:ext uri="{FF2B5EF4-FFF2-40B4-BE49-F238E27FC236}">
                <a16:creationId xmlns:a16="http://schemas.microsoft.com/office/drawing/2014/main" id="{381EAD78-3D91-C64E-E18C-3C99E86C632D}"/>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6"/>
          <a:stretch>
            <a:fillRect/>
          </a:stretch>
        </p:blipFill>
        <p:spPr>
          <a:xfrm>
            <a:off x="5852318" y="4613019"/>
            <a:ext cx="487363" cy="487362"/>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pic>
        <p:nvPicPr>
          <p:cNvPr id="5" name="announcement_14316_2">
            <a:hlinkClick r:id="" action="ppaction://media"/>
            <a:extLst>
              <a:ext uri="{FF2B5EF4-FFF2-40B4-BE49-F238E27FC236}">
                <a16:creationId xmlns:a16="http://schemas.microsoft.com/office/drawing/2014/main" id="{6E46B096-3947-9B30-C9BC-214BF23086B4}"/>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723706" y="1906332"/>
            <a:ext cx="487363" cy="487363"/>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95338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3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4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9045C-FC87-B2E5-AE85-78807CD79626}"/>
              </a:ext>
            </a:extLst>
          </p:cNvPr>
          <p:cNvSpPr>
            <a:spLocks noGrp="1"/>
          </p:cNvSpPr>
          <p:nvPr>
            <p:ph type="title"/>
          </p:nvPr>
        </p:nvSpPr>
        <p:spPr>
          <a:xfrm>
            <a:off x="1691148" y="0"/>
            <a:ext cx="3080877" cy="639097"/>
          </a:xfrm>
        </p:spPr>
        <p:txBody>
          <a:bodyPr/>
          <a:lstStyle/>
          <a:p>
            <a:r>
              <a:rPr lang="en-IN" b="1" dirty="0"/>
              <a:t>ABOUT US</a:t>
            </a:r>
          </a:p>
        </p:txBody>
      </p:sp>
      <p:graphicFrame>
        <p:nvGraphicFramePr>
          <p:cNvPr id="8" name="Diagram 7">
            <a:extLst>
              <a:ext uri="{FF2B5EF4-FFF2-40B4-BE49-F238E27FC236}">
                <a16:creationId xmlns:a16="http://schemas.microsoft.com/office/drawing/2014/main" id="{A3DE0D6A-6128-21B3-6648-0F4017875D3F}"/>
              </a:ext>
            </a:extLst>
          </p:cNvPr>
          <p:cNvGraphicFramePr/>
          <p:nvPr>
            <p:extLst>
              <p:ext uri="{D42A27DB-BD31-4B8C-83A1-F6EECF244321}">
                <p14:modId xmlns:p14="http://schemas.microsoft.com/office/powerpoint/2010/main" val="1817507564"/>
              </p:ext>
            </p:extLst>
          </p:nvPr>
        </p:nvGraphicFramePr>
        <p:xfrm>
          <a:off x="538480" y="995363"/>
          <a:ext cx="4775200" cy="5710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172" name="Picture 4" descr="Image">
            <a:extLst>
              <a:ext uri="{FF2B5EF4-FFF2-40B4-BE49-F238E27FC236}">
                <a16:creationId xmlns:a16="http://schemas.microsoft.com/office/drawing/2014/main" id="{83FAD6BB-CF90-7AE3-CA95-9E8F82A4192D}"/>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5832475" y="987425"/>
            <a:ext cx="4873625"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71667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810</Words>
  <Application>Microsoft Office PowerPoint</Application>
  <PresentationFormat>Widescreen</PresentationFormat>
  <Paragraphs>44</Paragraphs>
  <Slides>10</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INTRODUCTION</vt:lpstr>
      <vt:lpstr>SOFTWARE  REQUIREMENTS</vt:lpstr>
      <vt:lpstr>HARDWARE REQUIREMENTS</vt:lpstr>
      <vt:lpstr>TECHNOLOGY USED</vt:lpstr>
      <vt:lpstr>IMPLEMENTATIONS</vt:lpstr>
      <vt:lpstr>REFERENCES</vt:lpstr>
      <vt:lpstr>CONCLUSION</vt:lpstr>
      <vt:lpstr>OUTPUT</vt:lpstr>
      <vt:lpstr>ABOUT US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vishal tiwari</dc:creator>
  <cp:lastModifiedBy>vishal tiwari</cp:lastModifiedBy>
  <cp:revision>3</cp:revision>
  <dcterms:created xsi:type="dcterms:W3CDTF">2024-08-18T06:08:55Z</dcterms:created>
  <dcterms:modified xsi:type="dcterms:W3CDTF">2024-08-19T04:59:42Z</dcterms:modified>
</cp:coreProperties>
</file>

<file path=docProps/thumbnail.jpeg>
</file>